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Luckiest Guy" panose="02000506000000020004" pitchFamily="2" charset="0"/>
      <p:regular r:id="rId13"/>
    </p:embeddedFont>
    <p:embeddedFont>
      <p:font typeface="Sniglet" pitchFamily="82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40" autoAdjust="0"/>
  </p:normalViewPr>
  <p:slideViewPr>
    <p:cSldViewPr>
      <p:cViewPr>
        <p:scale>
          <a:sx n="44" d="100"/>
          <a:sy n="44" d="100"/>
        </p:scale>
        <p:origin x="1624" y="6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10" Type="http://schemas.openxmlformats.org/officeDocument/2006/relationships/image" Target="../media/image10.png"/><Relationship Id="rId4" Type="http://schemas.openxmlformats.org/officeDocument/2006/relationships/image" Target="../media/image44.jpeg"/><Relationship Id="rId9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.sv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svg"/><Relationship Id="rId10" Type="http://schemas.openxmlformats.org/officeDocument/2006/relationships/image" Target="../media/image36.sv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5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B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47597" y="-1340077"/>
            <a:ext cx="20072073" cy="13472196"/>
          </a:xfrm>
          <a:custGeom>
            <a:avLst/>
            <a:gdLst/>
            <a:ahLst/>
            <a:cxnLst/>
            <a:rect l="l" t="t" r="r" b="b"/>
            <a:pathLst>
              <a:path w="20072073" h="13472196">
                <a:moveTo>
                  <a:pt x="0" y="0"/>
                </a:moveTo>
                <a:lnTo>
                  <a:pt x="20072073" y="0"/>
                </a:lnTo>
                <a:lnTo>
                  <a:pt x="20072073" y="13472197"/>
                </a:lnTo>
                <a:lnTo>
                  <a:pt x="0" y="134721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3014" b="-98177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3" name="Group 3"/>
          <p:cNvGrpSpPr/>
          <p:nvPr/>
        </p:nvGrpSpPr>
        <p:grpSpPr>
          <a:xfrm>
            <a:off x="2312912" y="1028700"/>
            <a:ext cx="13751055" cy="7529957"/>
            <a:chOff x="0" y="0"/>
            <a:chExt cx="18334740" cy="100399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358624" cy="10039942"/>
            </a:xfrm>
            <a:custGeom>
              <a:avLst/>
              <a:gdLst/>
              <a:ahLst/>
              <a:cxnLst/>
              <a:rect l="l" t="t" r="r" b="b"/>
              <a:pathLst>
                <a:path w="9358624" h="10039942">
                  <a:moveTo>
                    <a:pt x="0" y="0"/>
                  </a:moveTo>
                  <a:lnTo>
                    <a:pt x="9358624" y="0"/>
                  </a:lnTo>
                  <a:lnTo>
                    <a:pt x="9358624" y="10039942"/>
                  </a:lnTo>
                  <a:lnTo>
                    <a:pt x="0" y="100399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905" t="-545" b="-54888"/>
              </a:stretch>
            </a:blipFill>
          </p:spPr>
          <p:txBody>
            <a:bodyPr/>
            <a:lstStyle/>
            <a:p>
              <a:endParaRPr lang="es-CL"/>
            </a:p>
          </p:txBody>
        </p:sp>
        <p:sp>
          <p:nvSpPr>
            <p:cNvPr id="5" name="Freeform 5"/>
            <p:cNvSpPr/>
            <p:nvPr/>
          </p:nvSpPr>
          <p:spPr>
            <a:xfrm>
              <a:off x="8976116" y="0"/>
              <a:ext cx="9358624" cy="10039942"/>
            </a:xfrm>
            <a:custGeom>
              <a:avLst/>
              <a:gdLst/>
              <a:ahLst/>
              <a:cxnLst/>
              <a:rect l="l" t="t" r="r" b="b"/>
              <a:pathLst>
                <a:path w="9358624" h="10039942">
                  <a:moveTo>
                    <a:pt x="0" y="0"/>
                  </a:moveTo>
                  <a:lnTo>
                    <a:pt x="9358624" y="0"/>
                  </a:lnTo>
                  <a:lnTo>
                    <a:pt x="9358624" y="10039942"/>
                  </a:lnTo>
                  <a:lnTo>
                    <a:pt x="0" y="100399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905" t="-545" b="-54888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549736" y="3162396"/>
            <a:ext cx="11188528" cy="2143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8"/>
              </a:lnSpc>
            </a:pPr>
            <a:r>
              <a:rPr lang="en-US" sz="12658" dirty="0">
                <a:solidFill>
                  <a:srgbClr val="FF914D"/>
                </a:solidFill>
                <a:latin typeface="Luckiest Guy"/>
                <a:ea typeface="Luckiest Guy"/>
                <a:cs typeface="Luckiest Guy"/>
                <a:sym typeface="Luckiest Guy"/>
              </a:rPr>
              <a:t>CUESTIONARIO</a:t>
            </a:r>
          </a:p>
        </p:txBody>
      </p:sp>
      <p:sp>
        <p:nvSpPr>
          <p:cNvPr id="7" name="Freeform 7"/>
          <p:cNvSpPr/>
          <p:nvPr/>
        </p:nvSpPr>
        <p:spPr>
          <a:xfrm rot="10036149">
            <a:off x="-997715" y="-1781257"/>
            <a:ext cx="5656647" cy="6025722"/>
          </a:xfrm>
          <a:custGeom>
            <a:avLst/>
            <a:gdLst/>
            <a:ahLst/>
            <a:cxnLst/>
            <a:rect l="l" t="t" r="r" b="b"/>
            <a:pathLst>
              <a:path w="5656647" h="6025722">
                <a:moveTo>
                  <a:pt x="0" y="0"/>
                </a:moveTo>
                <a:lnTo>
                  <a:pt x="5656647" y="0"/>
                </a:lnTo>
                <a:lnTo>
                  <a:pt x="5656647" y="6025722"/>
                </a:lnTo>
                <a:lnTo>
                  <a:pt x="0" y="60257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8" name="Freeform 8"/>
          <p:cNvSpPr/>
          <p:nvPr/>
        </p:nvSpPr>
        <p:spPr>
          <a:xfrm rot="1084385" flipH="1">
            <a:off x="14839418" y="6552826"/>
            <a:ext cx="3399135" cy="4562597"/>
          </a:xfrm>
          <a:custGeom>
            <a:avLst/>
            <a:gdLst/>
            <a:ahLst/>
            <a:cxnLst/>
            <a:rect l="l" t="t" r="r" b="b"/>
            <a:pathLst>
              <a:path w="3399135" h="4562597">
                <a:moveTo>
                  <a:pt x="3399134" y="0"/>
                </a:moveTo>
                <a:lnTo>
                  <a:pt x="0" y="0"/>
                </a:lnTo>
                <a:lnTo>
                  <a:pt x="0" y="4562597"/>
                </a:lnTo>
                <a:lnTo>
                  <a:pt x="3399134" y="4562597"/>
                </a:lnTo>
                <a:lnTo>
                  <a:pt x="339913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9" name="Freeform 9"/>
          <p:cNvSpPr/>
          <p:nvPr/>
        </p:nvSpPr>
        <p:spPr>
          <a:xfrm rot="605355">
            <a:off x="16251003" y="1645522"/>
            <a:ext cx="2310509" cy="2290292"/>
          </a:xfrm>
          <a:custGeom>
            <a:avLst/>
            <a:gdLst/>
            <a:ahLst/>
            <a:cxnLst/>
            <a:rect l="l" t="t" r="r" b="b"/>
            <a:pathLst>
              <a:path w="2310509" h="2290292">
                <a:moveTo>
                  <a:pt x="0" y="0"/>
                </a:moveTo>
                <a:lnTo>
                  <a:pt x="2310509" y="0"/>
                </a:lnTo>
                <a:lnTo>
                  <a:pt x="2310509" y="2290292"/>
                </a:lnTo>
                <a:lnTo>
                  <a:pt x="0" y="22902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0" name="Freeform 10"/>
          <p:cNvSpPr/>
          <p:nvPr/>
        </p:nvSpPr>
        <p:spPr>
          <a:xfrm>
            <a:off x="13848251" y="-267107"/>
            <a:ext cx="1654519" cy="1727957"/>
          </a:xfrm>
          <a:custGeom>
            <a:avLst/>
            <a:gdLst/>
            <a:ahLst/>
            <a:cxnLst/>
            <a:rect l="l" t="t" r="r" b="b"/>
            <a:pathLst>
              <a:path w="1654519" h="1727957">
                <a:moveTo>
                  <a:pt x="0" y="0"/>
                </a:moveTo>
                <a:lnTo>
                  <a:pt x="1654519" y="0"/>
                </a:lnTo>
                <a:lnTo>
                  <a:pt x="1654519" y="1727958"/>
                </a:lnTo>
                <a:lnTo>
                  <a:pt x="0" y="17279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11" name="Group 11"/>
          <p:cNvGrpSpPr/>
          <p:nvPr/>
        </p:nvGrpSpPr>
        <p:grpSpPr>
          <a:xfrm>
            <a:off x="6403035" y="8330107"/>
            <a:ext cx="5570808" cy="500776"/>
            <a:chOff x="0" y="0"/>
            <a:chExt cx="2559727" cy="23010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59727" cy="230101"/>
            </a:xfrm>
            <a:custGeom>
              <a:avLst/>
              <a:gdLst/>
              <a:ahLst/>
              <a:cxnLst/>
              <a:rect l="l" t="t" r="r" b="b"/>
              <a:pathLst>
                <a:path w="2559727" h="230101">
                  <a:moveTo>
                    <a:pt x="43082" y="0"/>
                  </a:moveTo>
                  <a:lnTo>
                    <a:pt x="2516645" y="0"/>
                  </a:lnTo>
                  <a:cubicBezTo>
                    <a:pt x="2528071" y="0"/>
                    <a:pt x="2539029" y="4539"/>
                    <a:pt x="2547109" y="12618"/>
                  </a:cubicBezTo>
                  <a:cubicBezTo>
                    <a:pt x="2555188" y="20698"/>
                    <a:pt x="2559727" y="31656"/>
                    <a:pt x="2559727" y="43082"/>
                  </a:cubicBezTo>
                  <a:lnTo>
                    <a:pt x="2559727" y="187020"/>
                  </a:lnTo>
                  <a:cubicBezTo>
                    <a:pt x="2559727" y="198446"/>
                    <a:pt x="2555188" y="209404"/>
                    <a:pt x="2547109" y="217483"/>
                  </a:cubicBezTo>
                  <a:cubicBezTo>
                    <a:pt x="2539029" y="225562"/>
                    <a:pt x="2528071" y="230101"/>
                    <a:pt x="2516645" y="230101"/>
                  </a:cubicBezTo>
                  <a:lnTo>
                    <a:pt x="43082" y="230101"/>
                  </a:lnTo>
                  <a:cubicBezTo>
                    <a:pt x="19288" y="230101"/>
                    <a:pt x="0" y="210813"/>
                    <a:pt x="0" y="187020"/>
                  </a:cubicBezTo>
                  <a:lnTo>
                    <a:pt x="0" y="43082"/>
                  </a:lnTo>
                  <a:cubicBezTo>
                    <a:pt x="0" y="31656"/>
                    <a:pt x="4539" y="20698"/>
                    <a:pt x="12618" y="12618"/>
                  </a:cubicBezTo>
                  <a:cubicBezTo>
                    <a:pt x="20698" y="4539"/>
                    <a:pt x="31656" y="0"/>
                    <a:pt x="43082" y="0"/>
                  </a:cubicBezTo>
                  <a:close/>
                </a:path>
              </a:pathLst>
            </a:custGeom>
            <a:solidFill>
              <a:srgbClr val="F3D701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2559727" cy="277726"/>
            </a:xfrm>
            <a:prstGeom prst="rect">
              <a:avLst/>
            </a:prstGeom>
          </p:spPr>
          <p:txBody>
            <a:bodyPr lIns="39908" tIns="39908" rIns="39908" bIns="39908" rtlCol="0" anchor="ctr"/>
            <a:lstStyle/>
            <a:p>
              <a:pPr algn="ctr">
                <a:lnSpc>
                  <a:spcPts val="3269"/>
                </a:lnSpc>
              </a:pPr>
              <a:r>
                <a:rPr lang="en-US" sz="2335" spc="142">
                  <a:solidFill>
                    <a:srgbClr val="000000"/>
                  </a:solidFill>
                  <a:latin typeface="Sniglet"/>
                  <a:ea typeface="Sniglet"/>
                  <a:cs typeface="Sniglet"/>
                  <a:sym typeface="Sniglet"/>
                </a:rPr>
                <a:t>Colegio San Francisco Machalí</a:t>
              </a:r>
            </a:p>
          </p:txBody>
        </p:sp>
      </p:grpSp>
      <p:sp>
        <p:nvSpPr>
          <p:cNvPr id="14" name="Freeform 14"/>
          <p:cNvSpPr/>
          <p:nvPr/>
        </p:nvSpPr>
        <p:spPr>
          <a:xfrm rot="-2924510">
            <a:off x="15203767" y="53581"/>
            <a:ext cx="3116196" cy="2540484"/>
          </a:xfrm>
          <a:custGeom>
            <a:avLst/>
            <a:gdLst/>
            <a:ahLst/>
            <a:cxnLst/>
            <a:rect l="l" t="t" r="r" b="b"/>
            <a:pathLst>
              <a:path w="3116196" h="2540484">
                <a:moveTo>
                  <a:pt x="0" y="0"/>
                </a:moveTo>
                <a:lnTo>
                  <a:pt x="3116196" y="0"/>
                </a:lnTo>
                <a:lnTo>
                  <a:pt x="3116196" y="2540483"/>
                </a:lnTo>
                <a:lnTo>
                  <a:pt x="0" y="25404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5" name="Freeform 15"/>
          <p:cNvSpPr/>
          <p:nvPr/>
        </p:nvSpPr>
        <p:spPr>
          <a:xfrm rot="4519460">
            <a:off x="-899940" y="8129587"/>
            <a:ext cx="3486955" cy="3695601"/>
          </a:xfrm>
          <a:custGeom>
            <a:avLst/>
            <a:gdLst/>
            <a:ahLst/>
            <a:cxnLst/>
            <a:rect l="l" t="t" r="r" b="b"/>
            <a:pathLst>
              <a:path w="3486955" h="3695601">
                <a:moveTo>
                  <a:pt x="0" y="0"/>
                </a:moveTo>
                <a:lnTo>
                  <a:pt x="3486956" y="0"/>
                </a:lnTo>
                <a:lnTo>
                  <a:pt x="3486956" y="3695601"/>
                </a:lnTo>
                <a:lnTo>
                  <a:pt x="0" y="36956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6" name="Freeform 16"/>
          <p:cNvSpPr/>
          <p:nvPr/>
        </p:nvSpPr>
        <p:spPr>
          <a:xfrm rot="-1040934">
            <a:off x="12890180" y="8093646"/>
            <a:ext cx="1916142" cy="3224130"/>
          </a:xfrm>
          <a:custGeom>
            <a:avLst/>
            <a:gdLst/>
            <a:ahLst/>
            <a:cxnLst/>
            <a:rect l="l" t="t" r="r" b="b"/>
            <a:pathLst>
              <a:path w="1916142" h="3224130">
                <a:moveTo>
                  <a:pt x="0" y="0"/>
                </a:moveTo>
                <a:lnTo>
                  <a:pt x="1916142" y="0"/>
                </a:lnTo>
                <a:lnTo>
                  <a:pt x="1916142" y="3224129"/>
                </a:lnTo>
                <a:lnTo>
                  <a:pt x="0" y="322412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37366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7" name="Freeform 17"/>
          <p:cNvSpPr/>
          <p:nvPr/>
        </p:nvSpPr>
        <p:spPr>
          <a:xfrm rot="-4587608" flipH="1">
            <a:off x="2297676" y="8033719"/>
            <a:ext cx="1955179" cy="1930740"/>
          </a:xfrm>
          <a:custGeom>
            <a:avLst/>
            <a:gdLst/>
            <a:ahLst/>
            <a:cxnLst/>
            <a:rect l="l" t="t" r="r" b="b"/>
            <a:pathLst>
              <a:path w="1955179" h="1930740">
                <a:moveTo>
                  <a:pt x="1955180" y="0"/>
                </a:moveTo>
                <a:lnTo>
                  <a:pt x="0" y="0"/>
                </a:lnTo>
                <a:lnTo>
                  <a:pt x="0" y="1930740"/>
                </a:lnTo>
                <a:lnTo>
                  <a:pt x="1955180" y="1930740"/>
                </a:lnTo>
                <a:lnTo>
                  <a:pt x="195518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8" name="Freeform 18"/>
          <p:cNvSpPr/>
          <p:nvPr/>
        </p:nvSpPr>
        <p:spPr>
          <a:xfrm rot="2323560">
            <a:off x="673531" y="4933546"/>
            <a:ext cx="1635236" cy="1858223"/>
          </a:xfrm>
          <a:custGeom>
            <a:avLst/>
            <a:gdLst/>
            <a:ahLst/>
            <a:cxnLst/>
            <a:rect l="l" t="t" r="r" b="b"/>
            <a:pathLst>
              <a:path w="1635236" h="1858223">
                <a:moveTo>
                  <a:pt x="0" y="0"/>
                </a:moveTo>
                <a:lnTo>
                  <a:pt x="1635236" y="0"/>
                </a:lnTo>
                <a:lnTo>
                  <a:pt x="1635236" y="1858223"/>
                </a:lnTo>
                <a:lnTo>
                  <a:pt x="0" y="185822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9" name="Freeform 19"/>
          <p:cNvSpPr/>
          <p:nvPr/>
        </p:nvSpPr>
        <p:spPr>
          <a:xfrm rot="-1461391">
            <a:off x="15295852" y="5161025"/>
            <a:ext cx="2433999" cy="779468"/>
          </a:xfrm>
          <a:custGeom>
            <a:avLst/>
            <a:gdLst/>
            <a:ahLst/>
            <a:cxnLst/>
            <a:rect l="l" t="t" r="r" b="b"/>
            <a:pathLst>
              <a:path w="2433999" h="779468">
                <a:moveTo>
                  <a:pt x="0" y="0"/>
                </a:moveTo>
                <a:lnTo>
                  <a:pt x="2433999" y="0"/>
                </a:lnTo>
                <a:lnTo>
                  <a:pt x="2433999" y="779469"/>
                </a:lnTo>
                <a:lnTo>
                  <a:pt x="0" y="77946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664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0" name="Freeform 20"/>
          <p:cNvSpPr/>
          <p:nvPr/>
        </p:nvSpPr>
        <p:spPr>
          <a:xfrm>
            <a:off x="13624772" y="7334397"/>
            <a:ext cx="1244161" cy="1267935"/>
          </a:xfrm>
          <a:custGeom>
            <a:avLst/>
            <a:gdLst/>
            <a:ahLst/>
            <a:cxnLst/>
            <a:rect l="l" t="t" r="r" b="b"/>
            <a:pathLst>
              <a:path w="1244161" h="1267935">
                <a:moveTo>
                  <a:pt x="0" y="0"/>
                </a:moveTo>
                <a:lnTo>
                  <a:pt x="1244161" y="0"/>
                </a:lnTo>
                <a:lnTo>
                  <a:pt x="1244161" y="1267935"/>
                </a:lnTo>
                <a:lnTo>
                  <a:pt x="0" y="1267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1" name="Freeform 21"/>
          <p:cNvSpPr/>
          <p:nvPr/>
        </p:nvSpPr>
        <p:spPr>
          <a:xfrm>
            <a:off x="12346374" y="1323823"/>
            <a:ext cx="830920" cy="846798"/>
          </a:xfrm>
          <a:custGeom>
            <a:avLst/>
            <a:gdLst/>
            <a:ahLst/>
            <a:cxnLst/>
            <a:rect l="l" t="t" r="r" b="b"/>
            <a:pathLst>
              <a:path w="830920" h="846798">
                <a:moveTo>
                  <a:pt x="0" y="0"/>
                </a:moveTo>
                <a:lnTo>
                  <a:pt x="830920" y="0"/>
                </a:lnTo>
                <a:lnTo>
                  <a:pt x="830920" y="846798"/>
                </a:lnTo>
                <a:lnTo>
                  <a:pt x="0" y="846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2" name="Freeform 22"/>
          <p:cNvSpPr/>
          <p:nvPr/>
        </p:nvSpPr>
        <p:spPr>
          <a:xfrm rot="2298680">
            <a:off x="3338618" y="8626013"/>
            <a:ext cx="2208125" cy="2853796"/>
          </a:xfrm>
          <a:custGeom>
            <a:avLst/>
            <a:gdLst/>
            <a:ahLst/>
            <a:cxnLst/>
            <a:rect l="l" t="t" r="r" b="b"/>
            <a:pathLst>
              <a:path w="2208125" h="2853796">
                <a:moveTo>
                  <a:pt x="0" y="0"/>
                </a:moveTo>
                <a:lnTo>
                  <a:pt x="2208125" y="0"/>
                </a:lnTo>
                <a:lnTo>
                  <a:pt x="2208125" y="2853797"/>
                </a:lnTo>
                <a:lnTo>
                  <a:pt x="0" y="285379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3" name="Freeform 23"/>
          <p:cNvSpPr/>
          <p:nvPr/>
        </p:nvSpPr>
        <p:spPr>
          <a:xfrm rot="-1249609">
            <a:off x="142993" y="6759399"/>
            <a:ext cx="1451817" cy="1593215"/>
          </a:xfrm>
          <a:custGeom>
            <a:avLst/>
            <a:gdLst/>
            <a:ahLst/>
            <a:cxnLst/>
            <a:rect l="l" t="t" r="r" b="b"/>
            <a:pathLst>
              <a:path w="1451817" h="1593215">
                <a:moveTo>
                  <a:pt x="0" y="0"/>
                </a:moveTo>
                <a:lnTo>
                  <a:pt x="1451817" y="0"/>
                </a:lnTo>
                <a:lnTo>
                  <a:pt x="1451817" y="1593216"/>
                </a:lnTo>
                <a:lnTo>
                  <a:pt x="0" y="159321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4" name="Freeform 24"/>
          <p:cNvSpPr/>
          <p:nvPr/>
        </p:nvSpPr>
        <p:spPr>
          <a:xfrm>
            <a:off x="7691621" y="1028700"/>
            <a:ext cx="2466931" cy="2536690"/>
          </a:xfrm>
          <a:custGeom>
            <a:avLst/>
            <a:gdLst/>
            <a:ahLst/>
            <a:cxnLst/>
            <a:rect l="l" t="t" r="r" b="b"/>
            <a:pathLst>
              <a:path w="2466931" h="2536690">
                <a:moveTo>
                  <a:pt x="0" y="0"/>
                </a:moveTo>
                <a:lnTo>
                  <a:pt x="2466932" y="0"/>
                </a:lnTo>
                <a:lnTo>
                  <a:pt x="2466932" y="2536690"/>
                </a:lnTo>
                <a:lnTo>
                  <a:pt x="0" y="25366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5" name="TextBox 25"/>
          <p:cNvSpPr txBox="1"/>
          <p:nvPr/>
        </p:nvSpPr>
        <p:spPr>
          <a:xfrm>
            <a:off x="3405068" y="4442420"/>
            <a:ext cx="11188528" cy="3135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75"/>
              </a:lnSpc>
            </a:pPr>
            <a:r>
              <a:rPr lang="en-US" sz="18460" spc="1384" dirty="0">
                <a:solidFill>
                  <a:srgbClr val="45B0E5"/>
                </a:solidFill>
                <a:latin typeface="Luckiest Guy"/>
                <a:ea typeface="Luckiest Guy"/>
                <a:cs typeface="Luckiest Guy"/>
                <a:sym typeface="Luckiest Guy"/>
              </a:rPr>
              <a:t>SIMCE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442681" y="7024835"/>
            <a:ext cx="9405570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04"/>
              </a:lnSpc>
            </a:pPr>
            <a:r>
              <a:rPr lang="en-US" sz="4087" spc="204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para Apoderados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B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47597" y="-1340077"/>
            <a:ext cx="20072073" cy="13472196"/>
          </a:xfrm>
          <a:custGeom>
            <a:avLst/>
            <a:gdLst/>
            <a:ahLst/>
            <a:cxnLst/>
            <a:rect l="l" t="t" r="r" b="b"/>
            <a:pathLst>
              <a:path w="20072073" h="13472196">
                <a:moveTo>
                  <a:pt x="0" y="0"/>
                </a:moveTo>
                <a:lnTo>
                  <a:pt x="20072073" y="0"/>
                </a:lnTo>
                <a:lnTo>
                  <a:pt x="20072073" y="13472197"/>
                </a:lnTo>
                <a:lnTo>
                  <a:pt x="0" y="134721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3014" b="-98177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3" name="Group 3"/>
          <p:cNvGrpSpPr/>
          <p:nvPr/>
        </p:nvGrpSpPr>
        <p:grpSpPr>
          <a:xfrm>
            <a:off x="5781466" y="633861"/>
            <a:ext cx="7211738" cy="1419720"/>
            <a:chOff x="0" y="0"/>
            <a:chExt cx="5272429" cy="1037943"/>
          </a:xfrm>
        </p:grpSpPr>
        <p:sp>
          <p:nvSpPr>
            <p:cNvPr id="4" name="Freeform 4"/>
            <p:cNvSpPr/>
            <p:nvPr/>
          </p:nvSpPr>
          <p:spPr>
            <a:xfrm>
              <a:off x="16510" y="11430"/>
              <a:ext cx="5241949" cy="1013813"/>
            </a:xfrm>
            <a:custGeom>
              <a:avLst/>
              <a:gdLst/>
              <a:ahLst/>
              <a:cxnLst/>
              <a:rect l="l" t="t" r="r" b="b"/>
              <a:pathLst>
                <a:path w="5241949" h="1013813">
                  <a:moveTo>
                    <a:pt x="1270" y="0"/>
                  </a:moveTo>
                  <a:lnTo>
                    <a:pt x="5241949" y="15240"/>
                  </a:lnTo>
                  <a:lnTo>
                    <a:pt x="5210199" y="1013813"/>
                  </a:lnTo>
                  <a:lnTo>
                    <a:pt x="1896859" y="1013813"/>
                  </a:lnTo>
                  <a:lnTo>
                    <a:pt x="0" y="987143"/>
                  </a:lnTo>
                  <a:lnTo>
                    <a:pt x="11430" y="340129"/>
                  </a:lnTo>
                  <a:close/>
                </a:path>
              </a:pathLst>
            </a:custGeom>
            <a:solidFill>
              <a:srgbClr val="50BEC9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-1270"/>
              <a:ext cx="5271159" cy="1039213"/>
            </a:xfrm>
            <a:custGeom>
              <a:avLst/>
              <a:gdLst/>
              <a:ahLst/>
              <a:cxnLst/>
              <a:rect l="l" t="t" r="r" b="b"/>
              <a:pathLst>
                <a:path w="5271159" h="1039213">
                  <a:moveTo>
                    <a:pt x="5236869" y="1013813"/>
                  </a:moveTo>
                  <a:cubicBezTo>
                    <a:pt x="5234329" y="1017623"/>
                    <a:pt x="5230519" y="1022703"/>
                    <a:pt x="5226709" y="1026513"/>
                  </a:cubicBezTo>
                  <a:cubicBezTo>
                    <a:pt x="5222899" y="1029053"/>
                    <a:pt x="5217819" y="1031593"/>
                    <a:pt x="5214009" y="1031593"/>
                  </a:cubicBezTo>
                  <a:cubicBezTo>
                    <a:pt x="5051509" y="1030323"/>
                    <a:pt x="4826463" y="1036673"/>
                    <a:pt x="4597250" y="1039213"/>
                  </a:cubicBezTo>
                  <a:cubicBezTo>
                    <a:pt x="4526402" y="1039213"/>
                    <a:pt x="4451386" y="1037943"/>
                    <a:pt x="4380539" y="1037943"/>
                  </a:cubicBezTo>
                  <a:cubicBezTo>
                    <a:pt x="4222173" y="1036673"/>
                    <a:pt x="4063807" y="1035403"/>
                    <a:pt x="3905442" y="1035403"/>
                  </a:cubicBezTo>
                  <a:lnTo>
                    <a:pt x="3388670" y="1035403"/>
                  </a:lnTo>
                  <a:cubicBezTo>
                    <a:pt x="3271979" y="1035403"/>
                    <a:pt x="3159457" y="1034133"/>
                    <a:pt x="3042766" y="1034133"/>
                  </a:cubicBezTo>
                  <a:cubicBezTo>
                    <a:pt x="2942746" y="1034133"/>
                    <a:pt x="2838558" y="1034133"/>
                    <a:pt x="2738537" y="1035403"/>
                  </a:cubicBezTo>
                  <a:lnTo>
                    <a:pt x="2676025" y="1035403"/>
                  </a:lnTo>
                  <a:cubicBezTo>
                    <a:pt x="2530162" y="1034133"/>
                    <a:pt x="904831" y="1032863"/>
                    <a:pt x="758968" y="1030323"/>
                  </a:cubicBezTo>
                  <a:cubicBezTo>
                    <a:pt x="671450" y="1029053"/>
                    <a:pt x="583932" y="1023973"/>
                    <a:pt x="496414" y="1021433"/>
                  </a:cubicBezTo>
                  <a:cubicBezTo>
                    <a:pt x="338049" y="1016353"/>
                    <a:pt x="179683" y="1012543"/>
                    <a:pt x="41910" y="1007463"/>
                  </a:cubicBezTo>
                  <a:cubicBezTo>
                    <a:pt x="33020" y="1006193"/>
                    <a:pt x="24130" y="1003653"/>
                    <a:pt x="16510" y="999843"/>
                  </a:cubicBezTo>
                  <a:cubicBezTo>
                    <a:pt x="5080" y="994763"/>
                    <a:pt x="0" y="983333"/>
                    <a:pt x="1270" y="970442"/>
                  </a:cubicBezTo>
                  <a:cubicBezTo>
                    <a:pt x="2540" y="928249"/>
                    <a:pt x="3810" y="885329"/>
                    <a:pt x="3810" y="843137"/>
                  </a:cubicBezTo>
                  <a:cubicBezTo>
                    <a:pt x="5080" y="800217"/>
                    <a:pt x="17780" y="349919"/>
                    <a:pt x="17780" y="306999"/>
                  </a:cubicBezTo>
                  <a:cubicBezTo>
                    <a:pt x="19050" y="265534"/>
                    <a:pt x="20320" y="224069"/>
                    <a:pt x="19050" y="181876"/>
                  </a:cubicBezTo>
                  <a:cubicBezTo>
                    <a:pt x="17780" y="140411"/>
                    <a:pt x="16510" y="9967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2165" y="5080"/>
                    <a:pt x="183851" y="3810"/>
                  </a:cubicBezTo>
                  <a:cubicBezTo>
                    <a:pt x="313044" y="1270"/>
                    <a:pt x="446404" y="1270"/>
                    <a:pt x="575597" y="1270"/>
                  </a:cubicBezTo>
                  <a:cubicBezTo>
                    <a:pt x="738130" y="2540"/>
                    <a:pt x="2380131" y="5080"/>
                    <a:pt x="2542664" y="6350"/>
                  </a:cubicBezTo>
                  <a:cubicBezTo>
                    <a:pt x="2701030" y="7620"/>
                    <a:pt x="2859396" y="7620"/>
                    <a:pt x="3017761" y="7620"/>
                  </a:cubicBezTo>
                  <a:cubicBezTo>
                    <a:pt x="3105279" y="7620"/>
                    <a:pt x="3192797" y="7620"/>
                    <a:pt x="3280315" y="8890"/>
                  </a:cubicBezTo>
                  <a:cubicBezTo>
                    <a:pt x="3451183" y="11430"/>
                    <a:pt x="3626219" y="10160"/>
                    <a:pt x="3797086" y="2540"/>
                  </a:cubicBezTo>
                  <a:cubicBezTo>
                    <a:pt x="3867934" y="0"/>
                    <a:pt x="3938782" y="2540"/>
                    <a:pt x="4009630" y="2540"/>
                  </a:cubicBezTo>
                  <a:cubicBezTo>
                    <a:pt x="4167996" y="2540"/>
                    <a:pt x="4326361" y="1270"/>
                    <a:pt x="4484727" y="3810"/>
                  </a:cubicBezTo>
                  <a:cubicBezTo>
                    <a:pt x="4684767" y="6350"/>
                    <a:pt x="4880640" y="13970"/>
                    <a:pt x="5080681" y="17780"/>
                  </a:cubicBezTo>
                  <a:cubicBezTo>
                    <a:pt x="5168199" y="20320"/>
                    <a:pt x="5205119" y="19050"/>
                    <a:pt x="5231789" y="21590"/>
                  </a:cubicBezTo>
                  <a:cubicBezTo>
                    <a:pt x="5240679" y="22860"/>
                    <a:pt x="5249569" y="25400"/>
                    <a:pt x="5258459" y="27940"/>
                  </a:cubicBezTo>
                  <a:cubicBezTo>
                    <a:pt x="5266079" y="30480"/>
                    <a:pt x="5269889" y="36830"/>
                    <a:pt x="5269889" y="46990"/>
                  </a:cubicBezTo>
                  <a:cubicBezTo>
                    <a:pt x="5271159" y="80032"/>
                    <a:pt x="5267349" y="101856"/>
                    <a:pt x="5263539" y="123680"/>
                  </a:cubicBezTo>
                  <a:cubicBezTo>
                    <a:pt x="5259729" y="141866"/>
                    <a:pt x="5258459" y="160780"/>
                    <a:pt x="5257189" y="178967"/>
                  </a:cubicBezTo>
                  <a:cubicBezTo>
                    <a:pt x="5254649" y="209520"/>
                    <a:pt x="5253379" y="240073"/>
                    <a:pt x="5252109" y="270626"/>
                  </a:cubicBezTo>
                  <a:cubicBezTo>
                    <a:pt x="5250839" y="298997"/>
                    <a:pt x="5249569" y="327368"/>
                    <a:pt x="5249569" y="355739"/>
                  </a:cubicBezTo>
                  <a:cubicBezTo>
                    <a:pt x="5249569" y="403024"/>
                    <a:pt x="5238139" y="856958"/>
                    <a:pt x="5236869" y="904243"/>
                  </a:cubicBezTo>
                  <a:cubicBezTo>
                    <a:pt x="5239409" y="934796"/>
                    <a:pt x="5238139" y="965350"/>
                    <a:pt x="5236869" y="1013813"/>
                  </a:cubicBezTo>
                  <a:close/>
                  <a:moveTo>
                    <a:pt x="17780" y="983333"/>
                  </a:moveTo>
                  <a:cubicBezTo>
                    <a:pt x="22860" y="984603"/>
                    <a:pt x="29210" y="987143"/>
                    <a:pt x="36830" y="987143"/>
                  </a:cubicBezTo>
                  <a:cubicBezTo>
                    <a:pt x="175516" y="992223"/>
                    <a:pt x="346384" y="997303"/>
                    <a:pt x="513084" y="1001113"/>
                  </a:cubicBezTo>
                  <a:cubicBezTo>
                    <a:pt x="592267" y="1003653"/>
                    <a:pt x="671450" y="1007463"/>
                    <a:pt x="754800" y="1008733"/>
                  </a:cubicBezTo>
                  <a:cubicBezTo>
                    <a:pt x="808978" y="1010003"/>
                    <a:pt x="2342623" y="1006193"/>
                    <a:pt x="2392634" y="1007463"/>
                  </a:cubicBezTo>
                  <a:cubicBezTo>
                    <a:pt x="2480152" y="1008733"/>
                    <a:pt x="2567669" y="1011273"/>
                    <a:pt x="2655187" y="1012543"/>
                  </a:cubicBezTo>
                  <a:cubicBezTo>
                    <a:pt x="2696862" y="1013813"/>
                    <a:pt x="2734370" y="1013813"/>
                    <a:pt x="2776045" y="1013813"/>
                  </a:cubicBezTo>
                  <a:cubicBezTo>
                    <a:pt x="2963583" y="1013813"/>
                    <a:pt x="3146954" y="1012543"/>
                    <a:pt x="3334492" y="1013813"/>
                  </a:cubicBezTo>
                  <a:cubicBezTo>
                    <a:pt x="3405340" y="1013813"/>
                    <a:pt x="3480355" y="1016353"/>
                    <a:pt x="3551203" y="1016353"/>
                  </a:cubicBezTo>
                  <a:cubicBezTo>
                    <a:pt x="3659558" y="1016353"/>
                    <a:pt x="3763746" y="1012543"/>
                    <a:pt x="3872102" y="1012543"/>
                  </a:cubicBezTo>
                  <a:cubicBezTo>
                    <a:pt x="4001295" y="1012543"/>
                    <a:pt x="4126320" y="1013813"/>
                    <a:pt x="4255513" y="1013813"/>
                  </a:cubicBezTo>
                  <a:cubicBezTo>
                    <a:pt x="4426381" y="1013813"/>
                    <a:pt x="4601417" y="1013813"/>
                    <a:pt x="4772285" y="1012543"/>
                  </a:cubicBezTo>
                  <a:cubicBezTo>
                    <a:pt x="4926483" y="1011273"/>
                    <a:pt x="5076514" y="1008733"/>
                    <a:pt x="5198769" y="1006193"/>
                  </a:cubicBezTo>
                  <a:cubicBezTo>
                    <a:pt x="5203849" y="1006193"/>
                    <a:pt x="5208929" y="1003653"/>
                    <a:pt x="5215279" y="1002383"/>
                  </a:cubicBezTo>
                  <a:cubicBezTo>
                    <a:pt x="5215279" y="989683"/>
                    <a:pt x="5216549" y="976983"/>
                    <a:pt x="5216549" y="968260"/>
                  </a:cubicBezTo>
                  <a:lnTo>
                    <a:pt x="5216549" y="945708"/>
                  </a:lnTo>
                  <a:cubicBezTo>
                    <a:pt x="5217819" y="908608"/>
                    <a:pt x="5220359" y="870780"/>
                    <a:pt x="5219089" y="833680"/>
                  </a:cubicBezTo>
                  <a:cubicBezTo>
                    <a:pt x="5217819" y="781303"/>
                    <a:pt x="5230519" y="323003"/>
                    <a:pt x="5234329" y="270626"/>
                  </a:cubicBezTo>
                  <a:cubicBezTo>
                    <a:pt x="5236869" y="240073"/>
                    <a:pt x="5239409" y="209520"/>
                    <a:pt x="5239409" y="178967"/>
                  </a:cubicBezTo>
                  <a:cubicBezTo>
                    <a:pt x="5239409" y="153505"/>
                    <a:pt x="5240679" y="128772"/>
                    <a:pt x="5248299" y="104038"/>
                  </a:cubicBezTo>
                  <a:cubicBezTo>
                    <a:pt x="5252109" y="89489"/>
                    <a:pt x="5254649" y="74940"/>
                    <a:pt x="5249569" y="49530"/>
                  </a:cubicBezTo>
                  <a:cubicBezTo>
                    <a:pt x="5241949" y="49530"/>
                    <a:pt x="5235599" y="48260"/>
                    <a:pt x="5227979" y="48260"/>
                  </a:cubicBezTo>
                  <a:cubicBezTo>
                    <a:pt x="5194959" y="45720"/>
                    <a:pt x="5109854" y="45720"/>
                    <a:pt x="4997331" y="40640"/>
                  </a:cubicBezTo>
                  <a:cubicBezTo>
                    <a:pt x="4788955" y="33020"/>
                    <a:pt x="4576412" y="27940"/>
                    <a:pt x="4368036" y="27940"/>
                  </a:cubicBezTo>
                  <a:cubicBezTo>
                    <a:pt x="4222173" y="27940"/>
                    <a:pt x="4072143" y="31750"/>
                    <a:pt x="3926279" y="24130"/>
                  </a:cubicBezTo>
                  <a:lnTo>
                    <a:pt x="3884604" y="24130"/>
                  </a:lnTo>
                  <a:cubicBezTo>
                    <a:pt x="3763746" y="27940"/>
                    <a:pt x="3634553" y="33020"/>
                    <a:pt x="3509528" y="34290"/>
                  </a:cubicBezTo>
                  <a:cubicBezTo>
                    <a:pt x="3372000" y="35560"/>
                    <a:pt x="3238639" y="31750"/>
                    <a:pt x="3101111" y="30480"/>
                  </a:cubicBezTo>
                  <a:cubicBezTo>
                    <a:pt x="2971918" y="29210"/>
                    <a:pt x="2842725" y="27940"/>
                    <a:pt x="2717700" y="27940"/>
                  </a:cubicBezTo>
                  <a:cubicBezTo>
                    <a:pt x="2671857" y="27940"/>
                    <a:pt x="2630182" y="29210"/>
                    <a:pt x="2584339" y="27940"/>
                  </a:cubicBezTo>
                  <a:cubicBezTo>
                    <a:pt x="2425974" y="26670"/>
                    <a:pt x="788140" y="24130"/>
                    <a:pt x="625607" y="24130"/>
                  </a:cubicBezTo>
                  <a:cubicBezTo>
                    <a:pt x="483912" y="22860"/>
                    <a:pt x="342216" y="24130"/>
                    <a:pt x="200521" y="24130"/>
                  </a:cubicBezTo>
                  <a:cubicBezTo>
                    <a:pt x="125505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77850"/>
                    <a:pt x="31750" y="101128"/>
                    <a:pt x="34290" y="123680"/>
                  </a:cubicBezTo>
                  <a:cubicBezTo>
                    <a:pt x="36830" y="164417"/>
                    <a:pt x="38100" y="205155"/>
                    <a:pt x="38100" y="245893"/>
                  </a:cubicBezTo>
                  <a:cubicBezTo>
                    <a:pt x="38100" y="272081"/>
                    <a:pt x="36830" y="297542"/>
                    <a:pt x="35560" y="323731"/>
                  </a:cubicBezTo>
                  <a:cubicBezTo>
                    <a:pt x="34290" y="349192"/>
                    <a:pt x="22860" y="780575"/>
                    <a:pt x="21590" y="805309"/>
                  </a:cubicBezTo>
                  <a:lnTo>
                    <a:pt x="21590" y="853321"/>
                  </a:lnTo>
                  <a:cubicBezTo>
                    <a:pt x="21590" y="889694"/>
                    <a:pt x="20320" y="926794"/>
                    <a:pt x="20320" y="963167"/>
                  </a:cubicBezTo>
                  <a:cubicBezTo>
                    <a:pt x="20320" y="968260"/>
                    <a:pt x="19050" y="972624"/>
                    <a:pt x="17780" y="983333"/>
                  </a:cubicBezTo>
                  <a:close/>
                </a:path>
              </a:pathLst>
            </a:custGeom>
            <a:solidFill>
              <a:srgbClr val="50BEC9"/>
            </a:solid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669565" y="821665"/>
            <a:ext cx="7118521" cy="1401369"/>
            <a:chOff x="0" y="0"/>
            <a:chExt cx="5272429" cy="1037943"/>
          </a:xfrm>
        </p:grpSpPr>
        <p:sp>
          <p:nvSpPr>
            <p:cNvPr id="7" name="Freeform 7"/>
            <p:cNvSpPr/>
            <p:nvPr/>
          </p:nvSpPr>
          <p:spPr>
            <a:xfrm>
              <a:off x="16510" y="11430"/>
              <a:ext cx="5241949" cy="1013813"/>
            </a:xfrm>
            <a:custGeom>
              <a:avLst/>
              <a:gdLst/>
              <a:ahLst/>
              <a:cxnLst/>
              <a:rect l="l" t="t" r="r" b="b"/>
              <a:pathLst>
                <a:path w="5241949" h="1013813">
                  <a:moveTo>
                    <a:pt x="1270" y="0"/>
                  </a:moveTo>
                  <a:lnTo>
                    <a:pt x="5241949" y="15240"/>
                  </a:lnTo>
                  <a:lnTo>
                    <a:pt x="5210199" y="1013813"/>
                  </a:lnTo>
                  <a:lnTo>
                    <a:pt x="1896859" y="1013813"/>
                  </a:lnTo>
                  <a:lnTo>
                    <a:pt x="0" y="987143"/>
                  </a:lnTo>
                  <a:lnTo>
                    <a:pt x="11430" y="340129"/>
                  </a:lnTo>
                  <a:close/>
                </a:path>
              </a:pathLst>
            </a:custGeom>
            <a:solidFill>
              <a:srgbClr val="F6FEFF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-1270"/>
              <a:ext cx="5271159" cy="1039213"/>
            </a:xfrm>
            <a:custGeom>
              <a:avLst/>
              <a:gdLst/>
              <a:ahLst/>
              <a:cxnLst/>
              <a:rect l="l" t="t" r="r" b="b"/>
              <a:pathLst>
                <a:path w="5271159" h="1039213">
                  <a:moveTo>
                    <a:pt x="5236869" y="1013813"/>
                  </a:moveTo>
                  <a:cubicBezTo>
                    <a:pt x="5234329" y="1017623"/>
                    <a:pt x="5230519" y="1022703"/>
                    <a:pt x="5226709" y="1026513"/>
                  </a:cubicBezTo>
                  <a:cubicBezTo>
                    <a:pt x="5222899" y="1029053"/>
                    <a:pt x="5217819" y="1031593"/>
                    <a:pt x="5214009" y="1031593"/>
                  </a:cubicBezTo>
                  <a:cubicBezTo>
                    <a:pt x="5051509" y="1030323"/>
                    <a:pt x="4826463" y="1036673"/>
                    <a:pt x="4597250" y="1039213"/>
                  </a:cubicBezTo>
                  <a:cubicBezTo>
                    <a:pt x="4526402" y="1039213"/>
                    <a:pt x="4451386" y="1037943"/>
                    <a:pt x="4380539" y="1037943"/>
                  </a:cubicBezTo>
                  <a:cubicBezTo>
                    <a:pt x="4222173" y="1036673"/>
                    <a:pt x="4063807" y="1035403"/>
                    <a:pt x="3905442" y="1035403"/>
                  </a:cubicBezTo>
                  <a:lnTo>
                    <a:pt x="3388670" y="1035403"/>
                  </a:lnTo>
                  <a:cubicBezTo>
                    <a:pt x="3271979" y="1035403"/>
                    <a:pt x="3159457" y="1034133"/>
                    <a:pt x="3042766" y="1034133"/>
                  </a:cubicBezTo>
                  <a:cubicBezTo>
                    <a:pt x="2942746" y="1034133"/>
                    <a:pt x="2838558" y="1034133"/>
                    <a:pt x="2738537" y="1035403"/>
                  </a:cubicBezTo>
                  <a:lnTo>
                    <a:pt x="2676025" y="1035403"/>
                  </a:lnTo>
                  <a:cubicBezTo>
                    <a:pt x="2530162" y="1034133"/>
                    <a:pt x="904831" y="1032863"/>
                    <a:pt x="758968" y="1030323"/>
                  </a:cubicBezTo>
                  <a:cubicBezTo>
                    <a:pt x="671450" y="1029053"/>
                    <a:pt x="583932" y="1023973"/>
                    <a:pt x="496414" y="1021433"/>
                  </a:cubicBezTo>
                  <a:cubicBezTo>
                    <a:pt x="338049" y="1016353"/>
                    <a:pt x="179683" y="1012543"/>
                    <a:pt x="41910" y="1007463"/>
                  </a:cubicBezTo>
                  <a:cubicBezTo>
                    <a:pt x="33020" y="1006193"/>
                    <a:pt x="24130" y="1003653"/>
                    <a:pt x="16510" y="999843"/>
                  </a:cubicBezTo>
                  <a:cubicBezTo>
                    <a:pt x="5080" y="994763"/>
                    <a:pt x="0" y="983333"/>
                    <a:pt x="1270" y="970442"/>
                  </a:cubicBezTo>
                  <a:cubicBezTo>
                    <a:pt x="2540" y="928249"/>
                    <a:pt x="3810" y="885329"/>
                    <a:pt x="3810" y="843137"/>
                  </a:cubicBezTo>
                  <a:cubicBezTo>
                    <a:pt x="5080" y="800217"/>
                    <a:pt x="17780" y="349919"/>
                    <a:pt x="17780" y="306999"/>
                  </a:cubicBezTo>
                  <a:cubicBezTo>
                    <a:pt x="19050" y="265534"/>
                    <a:pt x="20320" y="224069"/>
                    <a:pt x="19050" y="181876"/>
                  </a:cubicBezTo>
                  <a:cubicBezTo>
                    <a:pt x="17780" y="140411"/>
                    <a:pt x="16510" y="9967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2165" y="5080"/>
                    <a:pt x="183851" y="3810"/>
                  </a:cubicBezTo>
                  <a:cubicBezTo>
                    <a:pt x="313044" y="1270"/>
                    <a:pt x="446404" y="1270"/>
                    <a:pt x="575597" y="1270"/>
                  </a:cubicBezTo>
                  <a:cubicBezTo>
                    <a:pt x="738130" y="2540"/>
                    <a:pt x="2380131" y="5080"/>
                    <a:pt x="2542664" y="6350"/>
                  </a:cubicBezTo>
                  <a:cubicBezTo>
                    <a:pt x="2701030" y="7620"/>
                    <a:pt x="2859396" y="7620"/>
                    <a:pt x="3017761" y="7620"/>
                  </a:cubicBezTo>
                  <a:cubicBezTo>
                    <a:pt x="3105279" y="7620"/>
                    <a:pt x="3192797" y="7620"/>
                    <a:pt x="3280315" y="8890"/>
                  </a:cubicBezTo>
                  <a:cubicBezTo>
                    <a:pt x="3451183" y="11430"/>
                    <a:pt x="3626219" y="10160"/>
                    <a:pt x="3797086" y="2540"/>
                  </a:cubicBezTo>
                  <a:cubicBezTo>
                    <a:pt x="3867934" y="0"/>
                    <a:pt x="3938782" y="2540"/>
                    <a:pt x="4009630" y="2540"/>
                  </a:cubicBezTo>
                  <a:cubicBezTo>
                    <a:pt x="4167996" y="2540"/>
                    <a:pt x="4326361" y="1270"/>
                    <a:pt x="4484727" y="3810"/>
                  </a:cubicBezTo>
                  <a:cubicBezTo>
                    <a:pt x="4684767" y="6350"/>
                    <a:pt x="4880640" y="13970"/>
                    <a:pt x="5080681" y="17780"/>
                  </a:cubicBezTo>
                  <a:cubicBezTo>
                    <a:pt x="5168199" y="20320"/>
                    <a:pt x="5205119" y="19050"/>
                    <a:pt x="5231789" y="21590"/>
                  </a:cubicBezTo>
                  <a:cubicBezTo>
                    <a:pt x="5240679" y="22860"/>
                    <a:pt x="5249569" y="25400"/>
                    <a:pt x="5258459" y="27940"/>
                  </a:cubicBezTo>
                  <a:cubicBezTo>
                    <a:pt x="5266079" y="30480"/>
                    <a:pt x="5269889" y="36830"/>
                    <a:pt x="5269889" y="46990"/>
                  </a:cubicBezTo>
                  <a:cubicBezTo>
                    <a:pt x="5271159" y="80032"/>
                    <a:pt x="5267349" y="101856"/>
                    <a:pt x="5263539" y="123680"/>
                  </a:cubicBezTo>
                  <a:cubicBezTo>
                    <a:pt x="5259729" y="141866"/>
                    <a:pt x="5258459" y="160780"/>
                    <a:pt x="5257189" y="178967"/>
                  </a:cubicBezTo>
                  <a:cubicBezTo>
                    <a:pt x="5254649" y="209520"/>
                    <a:pt x="5253379" y="240073"/>
                    <a:pt x="5252109" y="270626"/>
                  </a:cubicBezTo>
                  <a:cubicBezTo>
                    <a:pt x="5250839" y="298997"/>
                    <a:pt x="5249569" y="327368"/>
                    <a:pt x="5249569" y="355739"/>
                  </a:cubicBezTo>
                  <a:cubicBezTo>
                    <a:pt x="5249569" y="403024"/>
                    <a:pt x="5238139" y="856958"/>
                    <a:pt x="5236869" y="904243"/>
                  </a:cubicBezTo>
                  <a:cubicBezTo>
                    <a:pt x="5239409" y="934796"/>
                    <a:pt x="5238139" y="965350"/>
                    <a:pt x="5236869" y="1013813"/>
                  </a:cubicBezTo>
                  <a:close/>
                  <a:moveTo>
                    <a:pt x="17780" y="983333"/>
                  </a:moveTo>
                  <a:cubicBezTo>
                    <a:pt x="22860" y="984603"/>
                    <a:pt x="29210" y="987143"/>
                    <a:pt x="36830" y="987143"/>
                  </a:cubicBezTo>
                  <a:cubicBezTo>
                    <a:pt x="175516" y="992223"/>
                    <a:pt x="346384" y="997303"/>
                    <a:pt x="513084" y="1001113"/>
                  </a:cubicBezTo>
                  <a:cubicBezTo>
                    <a:pt x="592267" y="1003653"/>
                    <a:pt x="671450" y="1007463"/>
                    <a:pt x="754800" y="1008733"/>
                  </a:cubicBezTo>
                  <a:cubicBezTo>
                    <a:pt x="808978" y="1010003"/>
                    <a:pt x="2342623" y="1006193"/>
                    <a:pt x="2392634" y="1007463"/>
                  </a:cubicBezTo>
                  <a:cubicBezTo>
                    <a:pt x="2480152" y="1008733"/>
                    <a:pt x="2567669" y="1011273"/>
                    <a:pt x="2655187" y="1012543"/>
                  </a:cubicBezTo>
                  <a:cubicBezTo>
                    <a:pt x="2696862" y="1013813"/>
                    <a:pt x="2734370" y="1013813"/>
                    <a:pt x="2776045" y="1013813"/>
                  </a:cubicBezTo>
                  <a:cubicBezTo>
                    <a:pt x="2963583" y="1013813"/>
                    <a:pt x="3146954" y="1012543"/>
                    <a:pt x="3334492" y="1013813"/>
                  </a:cubicBezTo>
                  <a:cubicBezTo>
                    <a:pt x="3405340" y="1013813"/>
                    <a:pt x="3480355" y="1016353"/>
                    <a:pt x="3551203" y="1016353"/>
                  </a:cubicBezTo>
                  <a:cubicBezTo>
                    <a:pt x="3659558" y="1016353"/>
                    <a:pt x="3763746" y="1012543"/>
                    <a:pt x="3872102" y="1012543"/>
                  </a:cubicBezTo>
                  <a:cubicBezTo>
                    <a:pt x="4001295" y="1012543"/>
                    <a:pt x="4126320" y="1013813"/>
                    <a:pt x="4255513" y="1013813"/>
                  </a:cubicBezTo>
                  <a:cubicBezTo>
                    <a:pt x="4426381" y="1013813"/>
                    <a:pt x="4601417" y="1013813"/>
                    <a:pt x="4772285" y="1012543"/>
                  </a:cubicBezTo>
                  <a:cubicBezTo>
                    <a:pt x="4926483" y="1011273"/>
                    <a:pt x="5076514" y="1008733"/>
                    <a:pt x="5198769" y="1006193"/>
                  </a:cubicBezTo>
                  <a:cubicBezTo>
                    <a:pt x="5203849" y="1006193"/>
                    <a:pt x="5208929" y="1003653"/>
                    <a:pt x="5215279" y="1002383"/>
                  </a:cubicBezTo>
                  <a:cubicBezTo>
                    <a:pt x="5215279" y="989683"/>
                    <a:pt x="5216549" y="976983"/>
                    <a:pt x="5216549" y="968260"/>
                  </a:cubicBezTo>
                  <a:lnTo>
                    <a:pt x="5216549" y="945708"/>
                  </a:lnTo>
                  <a:cubicBezTo>
                    <a:pt x="5217819" y="908608"/>
                    <a:pt x="5220359" y="870780"/>
                    <a:pt x="5219089" y="833680"/>
                  </a:cubicBezTo>
                  <a:cubicBezTo>
                    <a:pt x="5217819" y="781303"/>
                    <a:pt x="5230519" y="323003"/>
                    <a:pt x="5234329" y="270626"/>
                  </a:cubicBezTo>
                  <a:cubicBezTo>
                    <a:pt x="5236869" y="240073"/>
                    <a:pt x="5239409" y="209520"/>
                    <a:pt x="5239409" y="178967"/>
                  </a:cubicBezTo>
                  <a:cubicBezTo>
                    <a:pt x="5239409" y="153505"/>
                    <a:pt x="5240679" y="128772"/>
                    <a:pt x="5248299" y="104038"/>
                  </a:cubicBezTo>
                  <a:cubicBezTo>
                    <a:pt x="5252109" y="89489"/>
                    <a:pt x="5254649" y="74940"/>
                    <a:pt x="5249569" y="49530"/>
                  </a:cubicBezTo>
                  <a:cubicBezTo>
                    <a:pt x="5241949" y="49530"/>
                    <a:pt x="5235599" y="48260"/>
                    <a:pt x="5227979" y="48260"/>
                  </a:cubicBezTo>
                  <a:cubicBezTo>
                    <a:pt x="5194959" y="45720"/>
                    <a:pt x="5109854" y="45720"/>
                    <a:pt x="4997331" y="40640"/>
                  </a:cubicBezTo>
                  <a:cubicBezTo>
                    <a:pt x="4788955" y="33020"/>
                    <a:pt x="4576412" y="27940"/>
                    <a:pt x="4368036" y="27940"/>
                  </a:cubicBezTo>
                  <a:cubicBezTo>
                    <a:pt x="4222173" y="27940"/>
                    <a:pt x="4072143" y="31750"/>
                    <a:pt x="3926279" y="24130"/>
                  </a:cubicBezTo>
                  <a:lnTo>
                    <a:pt x="3884604" y="24130"/>
                  </a:lnTo>
                  <a:cubicBezTo>
                    <a:pt x="3763746" y="27940"/>
                    <a:pt x="3634553" y="33020"/>
                    <a:pt x="3509528" y="34290"/>
                  </a:cubicBezTo>
                  <a:cubicBezTo>
                    <a:pt x="3372000" y="35560"/>
                    <a:pt x="3238639" y="31750"/>
                    <a:pt x="3101111" y="30480"/>
                  </a:cubicBezTo>
                  <a:cubicBezTo>
                    <a:pt x="2971918" y="29210"/>
                    <a:pt x="2842725" y="27940"/>
                    <a:pt x="2717700" y="27940"/>
                  </a:cubicBezTo>
                  <a:cubicBezTo>
                    <a:pt x="2671857" y="27940"/>
                    <a:pt x="2630182" y="29210"/>
                    <a:pt x="2584339" y="27940"/>
                  </a:cubicBezTo>
                  <a:cubicBezTo>
                    <a:pt x="2425974" y="26670"/>
                    <a:pt x="788140" y="24130"/>
                    <a:pt x="625607" y="24130"/>
                  </a:cubicBezTo>
                  <a:cubicBezTo>
                    <a:pt x="483912" y="22860"/>
                    <a:pt x="342216" y="24130"/>
                    <a:pt x="200521" y="24130"/>
                  </a:cubicBezTo>
                  <a:cubicBezTo>
                    <a:pt x="125505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77850"/>
                    <a:pt x="31750" y="101128"/>
                    <a:pt x="34290" y="123680"/>
                  </a:cubicBezTo>
                  <a:cubicBezTo>
                    <a:pt x="36830" y="164417"/>
                    <a:pt x="38100" y="205155"/>
                    <a:pt x="38100" y="245893"/>
                  </a:cubicBezTo>
                  <a:cubicBezTo>
                    <a:pt x="38100" y="272081"/>
                    <a:pt x="36830" y="297542"/>
                    <a:pt x="35560" y="323731"/>
                  </a:cubicBezTo>
                  <a:cubicBezTo>
                    <a:pt x="34290" y="349192"/>
                    <a:pt x="22860" y="780575"/>
                    <a:pt x="21590" y="805309"/>
                  </a:cubicBezTo>
                  <a:lnTo>
                    <a:pt x="21590" y="853321"/>
                  </a:lnTo>
                  <a:cubicBezTo>
                    <a:pt x="21590" y="889694"/>
                    <a:pt x="20320" y="926794"/>
                    <a:pt x="20320" y="963167"/>
                  </a:cubicBezTo>
                  <a:cubicBezTo>
                    <a:pt x="20320" y="968260"/>
                    <a:pt x="19050" y="972624"/>
                    <a:pt x="17780" y="983333"/>
                  </a:cubicBezTo>
                  <a:close/>
                </a:path>
              </a:pathLst>
            </a:custGeom>
            <a:solidFill>
              <a:srgbClr val="F6FEFF"/>
            </a:solid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217170" y="3130238"/>
            <a:ext cx="4131211" cy="4333181"/>
            <a:chOff x="0" y="0"/>
            <a:chExt cx="13716000" cy="14386560"/>
          </a:xfrm>
        </p:grpSpPr>
        <p:sp>
          <p:nvSpPr>
            <p:cNvPr id="10" name="Freeform 10"/>
            <p:cNvSpPr/>
            <p:nvPr/>
          </p:nvSpPr>
          <p:spPr>
            <a:xfrm>
              <a:off x="1430020" y="726440"/>
              <a:ext cx="11457940" cy="10681970"/>
            </a:xfrm>
            <a:custGeom>
              <a:avLst/>
              <a:gdLst/>
              <a:ahLst/>
              <a:cxnLst/>
              <a:rect l="l" t="t" r="r" b="b"/>
              <a:pathLst>
                <a:path w="11457940" h="10681970">
                  <a:moveTo>
                    <a:pt x="11457940" y="10681970"/>
                  </a:moveTo>
                  <a:lnTo>
                    <a:pt x="0" y="10681970"/>
                  </a:lnTo>
                  <a:lnTo>
                    <a:pt x="0" y="0"/>
                  </a:lnTo>
                  <a:lnTo>
                    <a:pt x="11456669" y="0"/>
                  </a:lnTo>
                  <a:lnTo>
                    <a:pt x="11456669" y="10681970"/>
                  </a:lnTo>
                  <a:lnTo>
                    <a:pt x="11457940" y="10681970"/>
                  </a:lnTo>
                  <a:close/>
                </a:path>
              </a:pathLst>
            </a:custGeom>
            <a:blipFill>
              <a:blip r:embed="rId4"/>
              <a:stretch>
                <a:fillRect l="-21990" r="-21990"/>
              </a:stretch>
            </a:blipFill>
          </p:spPr>
          <p:txBody>
            <a:bodyPr/>
            <a:lstStyle/>
            <a:p>
              <a:endParaRPr lang="es-CL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3716000" cy="14386561"/>
            </a:xfrm>
            <a:custGeom>
              <a:avLst/>
              <a:gdLst/>
              <a:ahLst/>
              <a:cxnLst/>
              <a:rect l="l" t="t" r="r" b="b"/>
              <a:pathLst>
                <a:path w="13716000" h="14386561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5"/>
              <a:stretch>
                <a:fillRect l="-412" r="-412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4667874" y="3130238"/>
            <a:ext cx="4131211" cy="4333181"/>
            <a:chOff x="0" y="0"/>
            <a:chExt cx="13716000" cy="14386560"/>
          </a:xfrm>
        </p:grpSpPr>
        <p:sp>
          <p:nvSpPr>
            <p:cNvPr id="13" name="Freeform 13"/>
            <p:cNvSpPr/>
            <p:nvPr/>
          </p:nvSpPr>
          <p:spPr>
            <a:xfrm>
              <a:off x="1430020" y="726440"/>
              <a:ext cx="11457940" cy="10681970"/>
            </a:xfrm>
            <a:custGeom>
              <a:avLst/>
              <a:gdLst/>
              <a:ahLst/>
              <a:cxnLst/>
              <a:rect l="l" t="t" r="r" b="b"/>
              <a:pathLst>
                <a:path w="11457940" h="10681970">
                  <a:moveTo>
                    <a:pt x="11457940" y="10681970"/>
                  </a:moveTo>
                  <a:lnTo>
                    <a:pt x="0" y="10681970"/>
                  </a:lnTo>
                  <a:lnTo>
                    <a:pt x="0" y="0"/>
                  </a:lnTo>
                  <a:lnTo>
                    <a:pt x="11456669" y="0"/>
                  </a:lnTo>
                  <a:lnTo>
                    <a:pt x="11456669" y="10681970"/>
                  </a:lnTo>
                  <a:lnTo>
                    <a:pt x="11457940" y="10681970"/>
                  </a:lnTo>
                  <a:close/>
                </a:path>
              </a:pathLst>
            </a:custGeom>
            <a:blipFill>
              <a:blip r:embed="rId6"/>
              <a:stretch>
                <a:fillRect l="-19964" r="-19964"/>
              </a:stretch>
            </a:blipFill>
          </p:spPr>
          <p:txBody>
            <a:bodyPr/>
            <a:lstStyle/>
            <a:p>
              <a:endParaRPr lang="es-CL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13716000" cy="14386561"/>
            </a:xfrm>
            <a:custGeom>
              <a:avLst/>
              <a:gdLst/>
              <a:ahLst/>
              <a:cxnLst/>
              <a:rect l="l" t="t" r="r" b="b"/>
              <a:pathLst>
                <a:path w="13716000" h="14386561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5"/>
              <a:stretch>
                <a:fillRect l="-412" r="-412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9114151" y="3130238"/>
            <a:ext cx="4131211" cy="4333181"/>
            <a:chOff x="0" y="0"/>
            <a:chExt cx="13716000" cy="14386560"/>
          </a:xfrm>
        </p:grpSpPr>
        <p:sp>
          <p:nvSpPr>
            <p:cNvPr id="16" name="Freeform 16"/>
            <p:cNvSpPr/>
            <p:nvPr/>
          </p:nvSpPr>
          <p:spPr>
            <a:xfrm>
              <a:off x="1430020" y="726440"/>
              <a:ext cx="11457940" cy="10681970"/>
            </a:xfrm>
            <a:custGeom>
              <a:avLst/>
              <a:gdLst/>
              <a:ahLst/>
              <a:cxnLst/>
              <a:rect l="l" t="t" r="r" b="b"/>
              <a:pathLst>
                <a:path w="11457940" h="10681970">
                  <a:moveTo>
                    <a:pt x="11457940" y="10681970"/>
                  </a:moveTo>
                  <a:lnTo>
                    <a:pt x="0" y="10681970"/>
                  </a:lnTo>
                  <a:lnTo>
                    <a:pt x="0" y="0"/>
                  </a:lnTo>
                  <a:lnTo>
                    <a:pt x="11456669" y="0"/>
                  </a:lnTo>
                  <a:lnTo>
                    <a:pt x="11456669" y="10681970"/>
                  </a:lnTo>
                  <a:lnTo>
                    <a:pt x="11457940" y="10681970"/>
                  </a:lnTo>
                  <a:close/>
                </a:path>
              </a:pathLst>
            </a:custGeom>
            <a:blipFill>
              <a:blip r:embed="rId7"/>
              <a:stretch>
                <a:fillRect l="-16591" r="-16591"/>
              </a:stretch>
            </a:blipFill>
          </p:spPr>
          <p:txBody>
            <a:bodyPr/>
            <a:lstStyle/>
            <a:p>
              <a:endParaRPr lang="es-CL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13716000" cy="14386561"/>
            </a:xfrm>
            <a:custGeom>
              <a:avLst/>
              <a:gdLst/>
              <a:ahLst/>
              <a:cxnLst/>
              <a:rect l="l" t="t" r="r" b="b"/>
              <a:pathLst>
                <a:path w="13716000" h="14386561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5"/>
              <a:stretch>
                <a:fillRect l="-412" r="-412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18" name="Freeform 18"/>
          <p:cNvSpPr/>
          <p:nvPr/>
        </p:nvSpPr>
        <p:spPr>
          <a:xfrm rot="-2178711">
            <a:off x="15759224" y="-1029797"/>
            <a:ext cx="3864828" cy="4116993"/>
          </a:xfrm>
          <a:custGeom>
            <a:avLst/>
            <a:gdLst/>
            <a:ahLst/>
            <a:cxnLst/>
            <a:rect l="l" t="t" r="r" b="b"/>
            <a:pathLst>
              <a:path w="3864828" h="4116993">
                <a:moveTo>
                  <a:pt x="0" y="0"/>
                </a:moveTo>
                <a:lnTo>
                  <a:pt x="3864827" y="0"/>
                </a:lnTo>
                <a:lnTo>
                  <a:pt x="3864827" y="4116994"/>
                </a:lnTo>
                <a:lnTo>
                  <a:pt x="0" y="41169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3560427" y="3130238"/>
            <a:ext cx="4131211" cy="4333181"/>
            <a:chOff x="0" y="0"/>
            <a:chExt cx="13716000" cy="14386560"/>
          </a:xfrm>
        </p:grpSpPr>
        <p:sp>
          <p:nvSpPr>
            <p:cNvPr id="20" name="Freeform 20"/>
            <p:cNvSpPr/>
            <p:nvPr/>
          </p:nvSpPr>
          <p:spPr>
            <a:xfrm>
              <a:off x="1430020" y="726440"/>
              <a:ext cx="11457940" cy="10681970"/>
            </a:xfrm>
            <a:custGeom>
              <a:avLst/>
              <a:gdLst/>
              <a:ahLst/>
              <a:cxnLst/>
              <a:rect l="l" t="t" r="r" b="b"/>
              <a:pathLst>
                <a:path w="11457940" h="10681970">
                  <a:moveTo>
                    <a:pt x="11457940" y="10681970"/>
                  </a:moveTo>
                  <a:lnTo>
                    <a:pt x="0" y="10681970"/>
                  </a:lnTo>
                  <a:lnTo>
                    <a:pt x="0" y="0"/>
                  </a:lnTo>
                  <a:lnTo>
                    <a:pt x="11456669" y="0"/>
                  </a:lnTo>
                  <a:lnTo>
                    <a:pt x="11456669" y="10681970"/>
                  </a:lnTo>
                  <a:lnTo>
                    <a:pt x="11457940" y="10681970"/>
                  </a:lnTo>
                  <a:close/>
                </a:path>
              </a:pathLst>
            </a:custGeom>
            <a:blipFill>
              <a:blip r:embed="rId9"/>
              <a:stretch>
                <a:fillRect l="-19964" r="-19964"/>
              </a:stretch>
            </a:blipFill>
          </p:spPr>
          <p:txBody>
            <a:bodyPr/>
            <a:lstStyle/>
            <a:p>
              <a:endParaRPr lang="es-CL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0"/>
              <a:ext cx="13716000" cy="14386561"/>
            </a:xfrm>
            <a:custGeom>
              <a:avLst/>
              <a:gdLst/>
              <a:ahLst/>
              <a:cxnLst/>
              <a:rect l="l" t="t" r="r" b="b"/>
              <a:pathLst>
                <a:path w="13716000" h="14386561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5"/>
              <a:stretch>
                <a:fillRect l="-412" r="-412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22" name="Freeform 22"/>
          <p:cNvSpPr/>
          <p:nvPr/>
        </p:nvSpPr>
        <p:spPr>
          <a:xfrm rot="655948">
            <a:off x="-1955158" y="-351901"/>
            <a:ext cx="6193332" cy="3088924"/>
          </a:xfrm>
          <a:custGeom>
            <a:avLst/>
            <a:gdLst/>
            <a:ahLst/>
            <a:cxnLst/>
            <a:rect l="l" t="t" r="r" b="b"/>
            <a:pathLst>
              <a:path w="6193332" h="3088924">
                <a:moveTo>
                  <a:pt x="0" y="0"/>
                </a:moveTo>
                <a:lnTo>
                  <a:pt x="6193332" y="0"/>
                </a:lnTo>
                <a:lnTo>
                  <a:pt x="6193332" y="3088924"/>
                </a:lnTo>
                <a:lnTo>
                  <a:pt x="0" y="30889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23" name="Group 23"/>
          <p:cNvGrpSpPr/>
          <p:nvPr/>
        </p:nvGrpSpPr>
        <p:grpSpPr>
          <a:xfrm>
            <a:off x="434403" y="7660056"/>
            <a:ext cx="3913977" cy="2215754"/>
            <a:chOff x="0" y="0"/>
            <a:chExt cx="1030842" cy="58357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30842" cy="583573"/>
            </a:xfrm>
            <a:custGeom>
              <a:avLst/>
              <a:gdLst/>
              <a:ahLst/>
              <a:cxnLst/>
              <a:rect l="l" t="t" r="r" b="b"/>
              <a:pathLst>
                <a:path w="1030842" h="583573">
                  <a:moveTo>
                    <a:pt x="0" y="0"/>
                  </a:moveTo>
                  <a:lnTo>
                    <a:pt x="1030842" y="0"/>
                  </a:lnTo>
                  <a:lnTo>
                    <a:pt x="1030842" y="583573"/>
                  </a:lnTo>
                  <a:lnTo>
                    <a:pt x="0" y="583573"/>
                  </a:lnTo>
                  <a:close/>
                </a:path>
              </a:pathLst>
            </a:custGeom>
            <a:solidFill>
              <a:srgbClr val="F6FEFF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030842" cy="6216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762438" y="972095"/>
            <a:ext cx="6932774" cy="1275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385"/>
              </a:lnSpc>
              <a:spcBef>
                <a:spcPct val="0"/>
              </a:spcBef>
            </a:pPr>
            <a:r>
              <a:rPr lang="en-US" sz="7525" spc="564">
                <a:solidFill>
                  <a:srgbClr val="45B0E5"/>
                </a:solidFill>
                <a:latin typeface="Luckiest Guy"/>
                <a:ea typeface="Luckiest Guy"/>
                <a:cs typeface="Luckiest Guy"/>
                <a:sym typeface="Luckiest Guy"/>
              </a:rPr>
              <a:t>NO OLVIDAR...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34403" y="7957210"/>
            <a:ext cx="3913977" cy="1998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6"/>
              </a:lnSpc>
            </a:pPr>
            <a:r>
              <a:rPr lang="en-US" sz="3833" spc="19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Tu participación es fundamental</a:t>
            </a:r>
          </a:p>
          <a:p>
            <a:pPr algn="ctr">
              <a:lnSpc>
                <a:spcPts val="5366"/>
              </a:lnSpc>
              <a:spcBef>
                <a:spcPct val="0"/>
              </a:spcBef>
            </a:pPr>
            <a:endParaRPr lang="en-US" sz="3833" spc="191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4885108" y="7660056"/>
            <a:ext cx="3913977" cy="2215754"/>
            <a:chOff x="0" y="0"/>
            <a:chExt cx="1030842" cy="58357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030842" cy="583573"/>
            </a:xfrm>
            <a:custGeom>
              <a:avLst/>
              <a:gdLst/>
              <a:ahLst/>
              <a:cxnLst/>
              <a:rect l="l" t="t" r="r" b="b"/>
              <a:pathLst>
                <a:path w="1030842" h="583573">
                  <a:moveTo>
                    <a:pt x="0" y="0"/>
                  </a:moveTo>
                  <a:lnTo>
                    <a:pt x="1030842" y="0"/>
                  </a:lnTo>
                  <a:lnTo>
                    <a:pt x="1030842" y="583573"/>
                  </a:lnTo>
                  <a:lnTo>
                    <a:pt x="0" y="583573"/>
                  </a:lnTo>
                  <a:close/>
                </a:path>
              </a:pathLst>
            </a:custGeom>
            <a:solidFill>
              <a:srgbClr val="F6FEFF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1030842" cy="6216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4898956" y="7739868"/>
            <a:ext cx="3913977" cy="197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spc="19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Responde con sinceridad y calma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9336808" y="7660056"/>
            <a:ext cx="3913977" cy="2215754"/>
            <a:chOff x="0" y="0"/>
            <a:chExt cx="1030842" cy="583573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030842" cy="583573"/>
            </a:xfrm>
            <a:custGeom>
              <a:avLst/>
              <a:gdLst/>
              <a:ahLst/>
              <a:cxnLst/>
              <a:rect l="l" t="t" r="r" b="b"/>
              <a:pathLst>
                <a:path w="1030842" h="583573">
                  <a:moveTo>
                    <a:pt x="0" y="0"/>
                  </a:moveTo>
                  <a:lnTo>
                    <a:pt x="1030842" y="0"/>
                  </a:lnTo>
                  <a:lnTo>
                    <a:pt x="1030842" y="583573"/>
                  </a:lnTo>
                  <a:lnTo>
                    <a:pt x="0" y="583573"/>
                  </a:lnTo>
                  <a:close/>
                </a:path>
              </a:pathLst>
            </a:custGeom>
            <a:solidFill>
              <a:srgbClr val="F6FEFF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1030842" cy="6216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3777660" y="7660056"/>
            <a:ext cx="3913977" cy="2215754"/>
            <a:chOff x="0" y="0"/>
            <a:chExt cx="1030842" cy="58357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030842" cy="583573"/>
            </a:xfrm>
            <a:custGeom>
              <a:avLst/>
              <a:gdLst/>
              <a:ahLst/>
              <a:cxnLst/>
              <a:rect l="l" t="t" r="r" b="b"/>
              <a:pathLst>
                <a:path w="1030842" h="583573">
                  <a:moveTo>
                    <a:pt x="0" y="0"/>
                  </a:moveTo>
                  <a:lnTo>
                    <a:pt x="1030842" y="0"/>
                  </a:lnTo>
                  <a:lnTo>
                    <a:pt x="1030842" y="583573"/>
                  </a:lnTo>
                  <a:lnTo>
                    <a:pt x="0" y="583573"/>
                  </a:lnTo>
                  <a:close/>
                </a:path>
              </a:pathLst>
            </a:custGeom>
            <a:solidFill>
              <a:srgbClr val="F6FEFF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1030842" cy="6216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9331384" y="8073243"/>
            <a:ext cx="3913977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spc="19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La información es confidencial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777660" y="7739868"/>
            <a:ext cx="3913977" cy="197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spc="19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Contribuyes a una educación más justa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B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47597" y="-1340077"/>
            <a:ext cx="20072073" cy="13472196"/>
          </a:xfrm>
          <a:custGeom>
            <a:avLst/>
            <a:gdLst/>
            <a:ahLst/>
            <a:cxnLst/>
            <a:rect l="l" t="t" r="r" b="b"/>
            <a:pathLst>
              <a:path w="20072073" h="13472196">
                <a:moveTo>
                  <a:pt x="0" y="0"/>
                </a:moveTo>
                <a:lnTo>
                  <a:pt x="20072073" y="0"/>
                </a:lnTo>
                <a:lnTo>
                  <a:pt x="20072073" y="13472197"/>
                </a:lnTo>
                <a:lnTo>
                  <a:pt x="0" y="134721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3014" b="-98177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>
            <a:off x="3211007" y="383290"/>
            <a:ext cx="11954865" cy="9520420"/>
          </a:xfrm>
          <a:custGeom>
            <a:avLst/>
            <a:gdLst/>
            <a:ahLst/>
            <a:cxnLst/>
            <a:rect l="l" t="t" r="r" b="b"/>
            <a:pathLst>
              <a:path w="11954865" h="9520420">
                <a:moveTo>
                  <a:pt x="0" y="0"/>
                </a:moveTo>
                <a:lnTo>
                  <a:pt x="11954865" y="0"/>
                </a:lnTo>
                <a:lnTo>
                  <a:pt x="11954865" y="9520420"/>
                </a:lnTo>
                <a:lnTo>
                  <a:pt x="0" y="9520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Freeform 4"/>
          <p:cNvSpPr/>
          <p:nvPr/>
        </p:nvSpPr>
        <p:spPr>
          <a:xfrm rot="503175">
            <a:off x="13335348" y="5578131"/>
            <a:ext cx="6090680" cy="7360338"/>
          </a:xfrm>
          <a:custGeom>
            <a:avLst/>
            <a:gdLst/>
            <a:ahLst/>
            <a:cxnLst/>
            <a:rect l="l" t="t" r="r" b="b"/>
            <a:pathLst>
              <a:path w="6090680" h="7360338">
                <a:moveTo>
                  <a:pt x="0" y="0"/>
                </a:moveTo>
                <a:lnTo>
                  <a:pt x="6090679" y="0"/>
                </a:lnTo>
                <a:lnTo>
                  <a:pt x="6090679" y="7360338"/>
                </a:lnTo>
                <a:lnTo>
                  <a:pt x="0" y="73603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TextBox 5"/>
          <p:cNvSpPr txBox="1"/>
          <p:nvPr/>
        </p:nvSpPr>
        <p:spPr>
          <a:xfrm>
            <a:off x="4708490" y="4684992"/>
            <a:ext cx="8959898" cy="1785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446"/>
              </a:lnSpc>
              <a:spcBef>
                <a:spcPct val="0"/>
              </a:spcBef>
            </a:pPr>
            <a:r>
              <a:rPr lang="en-US" sz="10468" spc="785">
                <a:solidFill>
                  <a:srgbClr val="45B0E5"/>
                </a:solidFill>
                <a:latin typeface="Luckiest Guy"/>
                <a:ea typeface="Luckiest Guy"/>
                <a:cs typeface="Luckiest Guy"/>
                <a:sym typeface="Luckiest Guy"/>
              </a:rPr>
              <a:t>MUCHAS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330671" y="8461333"/>
            <a:ext cx="9715537" cy="521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92"/>
              </a:lnSpc>
            </a:pPr>
            <a:r>
              <a:rPr lang="en-US" sz="3066" spc="153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“El futuro se construye con el trabajo del presente”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62275" y="5959852"/>
            <a:ext cx="7652329" cy="2176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724"/>
              </a:lnSpc>
              <a:spcBef>
                <a:spcPct val="0"/>
              </a:spcBef>
            </a:pPr>
            <a:r>
              <a:rPr lang="en-US" sz="12843">
                <a:solidFill>
                  <a:srgbClr val="FF914D"/>
                </a:solidFill>
                <a:latin typeface="Luckiest Guy"/>
                <a:ea typeface="Luckiest Guy"/>
                <a:cs typeface="Luckiest Guy"/>
                <a:sym typeface="Luckiest Guy"/>
              </a:rPr>
              <a:t>GRACIAS</a:t>
            </a:r>
          </a:p>
        </p:txBody>
      </p:sp>
      <p:sp>
        <p:nvSpPr>
          <p:cNvPr id="8" name="Freeform 8"/>
          <p:cNvSpPr/>
          <p:nvPr/>
        </p:nvSpPr>
        <p:spPr>
          <a:xfrm>
            <a:off x="7482687" y="1372385"/>
            <a:ext cx="3322626" cy="3481312"/>
          </a:xfrm>
          <a:custGeom>
            <a:avLst/>
            <a:gdLst/>
            <a:ahLst/>
            <a:cxnLst/>
            <a:rect l="l" t="t" r="r" b="b"/>
            <a:pathLst>
              <a:path w="2466931" h="2536690">
                <a:moveTo>
                  <a:pt x="0" y="0"/>
                </a:moveTo>
                <a:lnTo>
                  <a:pt x="2466931" y="0"/>
                </a:lnTo>
                <a:lnTo>
                  <a:pt x="2466931" y="2536690"/>
                </a:lnTo>
                <a:lnTo>
                  <a:pt x="0" y="25366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B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2037" y="-647700"/>
            <a:ext cx="20072073" cy="13472196"/>
          </a:xfrm>
          <a:custGeom>
            <a:avLst/>
            <a:gdLst/>
            <a:ahLst/>
            <a:cxnLst/>
            <a:rect l="l" t="t" r="r" b="b"/>
            <a:pathLst>
              <a:path w="20072073" h="13472196">
                <a:moveTo>
                  <a:pt x="0" y="0"/>
                </a:moveTo>
                <a:lnTo>
                  <a:pt x="20072073" y="0"/>
                </a:lnTo>
                <a:lnTo>
                  <a:pt x="20072073" y="13472197"/>
                </a:lnTo>
                <a:lnTo>
                  <a:pt x="0" y="134721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3014" b="-98177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3" name="Group 3"/>
          <p:cNvGrpSpPr/>
          <p:nvPr/>
        </p:nvGrpSpPr>
        <p:grpSpPr>
          <a:xfrm>
            <a:off x="577294" y="503697"/>
            <a:ext cx="17179060" cy="8754603"/>
            <a:chOff x="0" y="0"/>
            <a:chExt cx="4524526" cy="23057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24526" cy="2305739"/>
            </a:xfrm>
            <a:custGeom>
              <a:avLst/>
              <a:gdLst/>
              <a:ahLst/>
              <a:cxnLst/>
              <a:rect l="l" t="t" r="r" b="b"/>
              <a:pathLst>
                <a:path w="4524526" h="2305739">
                  <a:moveTo>
                    <a:pt x="0" y="0"/>
                  </a:moveTo>
                  <a:lnTo>
                    <a:pt x="4524526" y="0"/>
                  </a:lnTo>
                  <a:lnTo>
                    <a:pt x="4524526" y="2305739"/>
                  </a:lnTo>
                  <a:lnTo>
                    <a:pt x="0" y="2305739"/>
                  </a:lnTo>
                  <a:close/>
                </a:path>
              </a:pathLst>
            </a:custGeom>
            <a:solidFill>
              <a:srgbClr val="F6FEFF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24526" cy="2353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537075" y="3456610"/>
            <a:ext cx="5750925" cy="5801690"/>
          </a:xfrm>
          <a:custGeom>
            <a:avLst/>
            <a:gdLst/>
            <a:ahLst/>
            <a:cxnLst/>
            <a:rect l="l" t="t" r="r" b="b"/>
            <a:pathLst>
              <a:path w="5750925" h="5801690">
                <a:moveTo>
                  <a:pt x="0" y="0"/>
                </a:moveTo>
                <a:lnTo>
                  <a:pt x="5750925" y="0"/>
                </a:lnTo>
                <a:lnTo>
                  <a:pt x="5750925" y="5801690"/>
                </a:lnTo>
                <a:lnTo>
                  <a:pt x="0" y="5801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TextBox 7"/>
          <p:cNvSpPr txBox="1"/>
          <p:nvPr/>
        </p:nvSpPr>
        <p:spPr>
          <a:xfrm>
            <a:off x="592162" y="1941352"/>
            <a:ext cx="11644794" cy="7615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93"/>
              </a:lnSpc>
            </a:pPr>
            <a:endParaRPr dirty="0"/>
          </a:p>
          <a:p>
            <a:pPr marL="847158" lvl="1" indent="-423579" algn="just">
              <a:lnSpc>
                <a:spcPts val="5493"/>
              </a:lnSpc>
              <a:buFont typeface="Arial"/>
              <a:buChar char="•"/>
            </a:pPr>
            <a:r>
              <a:rPr lang="en-US" sz="3923" u="none" strike="noStrike" spc="196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Sistema de </a:t>
            </a:r>
            <a:r>
              <a:rPr lang="en-US" sz="3923" u="none" strike="noStrike" spc="196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Medición</a:t>
            </a:r>
            <a:r>
              <a:rPr lang="en-US" sz="3923" u="none" strike="noStrike" spc="196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de la Calidad de la </a:t>
            </a:r>
            <a:r>
              <a:rPr lang="en-US" sz="3923" u="none" strike="noStrike" spc="196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Educación</a:t>
            </a:r>
            <a:r>
              <a:rPr lang="en-US" sz="3923" u="none" strike="noStrike" spc="196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.</a:t>
            </a:r>
          </a:p>
          <a:p>
            <a:pPr marL="847158" lvl="1" indent="-423579" algn="just">
              <a:lnSpc>
                <a:spcPts val="5493"/>
              </a:lnSpc>
              <a:buFont typeface="Arial"/>
              <a:buChar char="•"/>
            </a:pPr>
            <a:r>
              <a:rPr lang="en-US" sz="3923" u="sng" strike="noStrike" spc="196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Objetivo</a:t>
            </a:r>
            <a:r>
              <a:rPr lang="en-US" sz="3923" u="sng" strike="noStrike" spc="196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: </a:t>
            </a:r>
            <a:r>
              <a:rPr lang="en-US" sz="3923" u="none" strike="noStrike" spc="196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Evaluar</a:t>
            </a:r>
            <a:r>
              <a:rPr lang="en-US" sz="3923" u="none" strike="noStrike" spc="196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3923" u="none" strike="noStrike" spc="196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aprendizajes</a:t>
            </a:r>
            <a:r>
              <a:rPr lang="en-US" sz="3923" u="none" strike="noStrike" spc="196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y </a:t>
            </a:r>
            <a:r>
              <a:rPr lang="en-US" sz="3923" u="none" strike="noStrike" spc="196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factores</a:t>
            </a:r>
            <a:r>
              <a:rPr lang="en-US" sz="3923" u="none" strike="noStrike" spc="196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3923" u="none" strike="noStrike" spc="196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asociados</a:t>
            </a:r>
            <a:r>
              <a:rPr lang="en-US" sz="3923" u="none" strike="noStrike" spc="196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al </a:t>
            </a:r>
            <a:r>
              <a:rPr lang="en-US" sz="3923" u="none" strike="noStrike" spc="196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rendimiento</a:t>
            </a:r>
            <a:r>
              <a:rPr lang="en-US" sz="3923" u="none" strike="noStrike" spc="196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escolar.</a:t>
            </a:r>
          </a:p>
          <a:p>
            <a:pPr marL="847158" lvl="1" indent="-423579" algn="just">
              <a:lnSpc>
                <a:spcPts val="5493"/>
              </a:lnSpc>
              <a:buFont typeface="Arial"/>
              <a:buChar char="•"/>
            </a:pPr>
            <a:r>
              <a:rPr lang="en-US" sz="3923" u="sng" strike="noStrike" spc="196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¿</a:t>
            </a:r>
            <a:r>
              <a:rPr lang="en-US" sz="3923" u="sng" strike="noStrike" spc="196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Quiénes</a:t>
            </a:r>
            <a:r>
              <a:rPr lang="en-US" sz="3923" u="sng" strike="noStrike" spc="196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3923" u="sng" strike="noStrike" spc="196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participan</a:t>
            </a:r>
            <a:r>
              <a:rPr lang="en-US" sz="3923" u="sng" strike="noStrike" spc="196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? </a:t>
            </a:r>
            <a:r>
              <a:rPr lang="en-US" sz="3923" u="none" strike="noStrike" spc="196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Estudiantes</a:t>
            </a:r>
            <a:r>
              <a:rPr lang="en-US" sz="3923" u="none" strike="noStrike" spc="196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, </a:t>
            </a:r>
            <a:r>
              <a:rPr lang="en-US" sz="3923" u="none" strike="noStrike" spc="196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docentes</a:t>
            </a:r>
            <a:r>
              <a:rPr lang="en-US" sz="3923" u="none" strike="noStrike" spc="196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, </a:t>
            </a:r>
            <a:r>
              <a:rPr lang="en-US" sz="3923" u="none" strike="noStrike" spc="196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directivos</a:t>
            </a:r>
            <a:r>
              <a:rPr lang="en-US" sz="3923" u="none" strike="noStrike" spc="196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y </a:t>
            </a:r>
            <a:r>
              <a:rPr lang="en-US" sz="3923" u="none" strike="noStrike" spc="196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apoderados</a:t>
            </a:r>
            <a:r>
              <a:rPr lang="en-US" sz="3923" u="none" strike="noStrike" spc="196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.</a:t>
            </a:r>
          </a:p>
          <a:p>
            <a:pPr marL="847158" lvl="1" indent="-423579" algn="just">
              <a:lnSpc>
                <a:spcPts val="5493"/>
              </a:lnSpc>
              <a:buFont typeface="Arial"/>
              <a:buChar char="•"/>
            </a:pPr>
            <a:r>
              <a:rPr lang="en-US" sz="3923" u="sng" strike="noStrike" spc="196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Importancia</a:t>
            </a:r>
            <a:r>
              <a:rPr lang="en-US" sz="3923" u="sng" strike="noStrike" spc="196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: </a:t>
            </a:r>
            <a:r>
              <a:rPr lang="en-US" sz="3923" u="none" strike="noStrike" spc="196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Apoya</a:t>
            </a:r>
            <a:r>
              <a:rPr lang="en-US" sz="3923" u="none" strike="noStrike" spc="196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la </a:t>
            </a:r>
            <a:r>
              <a:rPr lang="en-US" sz="3923" u="none" strike="noStrike" spc="196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mejora</a:t>
            </a:r>
            <a:r>
              <a:rPr lang="en-US" sz="3923" u="none" strike="noStrike" spc="196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3923" u="none" strike="noStrike" spc="196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educativa</a:t>
            </a:r>
            <a:r>
              <a:rPr lang="en-US" sz="3923" u="none" strike="noStrike" spc="196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y </a:t>
            </a:r>
            <a:r>
              <a:rPr lang="en-US" sz="3923" u="none" strike="noStrike" spc="196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entrega</a:t>
            </a:r>
            <a:r>
              <a:rPr lang="en-US" sz="3923" u="none" strike="noStrike" spc="196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3923" u="none" strike="noStrike" spc="196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información</a:t>
            </a:r>
            <a:r>
              <a:rPr lang="en-US" sz="3923" u="none" strike="noStrike" spc="196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a las </a:t>
            </a:r>
            <a:r>
              <a:rPr lang="en-US" sz="3923" u="none" strike="noStrike" spc="196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comunidades</a:t>
            </a:r>
            <a:r>
              <a:rPr lang="en-US" sz="3923" u="none" strike="noStrike" spc="196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3923" u="none" strike="noStrike" spc="196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escolares</a:t>
            </a:r>
            <a:r>
              <a:rPr lang="en-US" sz="3923" u="none" strike="noStrike" spc="196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.</a:t>
            </a:r>
          </a:p>
          <a:p>
            <a:pPr marL="0" lvl="0" indent="0" algn="just">
              <a:lnSpc>
                <a:spcPts val="5493"/>
              </a:lnSpc>
            </a:pPr>
            <a:endParaRPr lang="en-US" sz="3923" u="none" strike="noStrike" spc="196" dirty="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11416" y="657020"/>
            <a:ext cx="11049546" cy="1532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455"/>
              </a:lnSpc>
            </a:pPr>
            <a:r>
              <a:rPr lang="en-US" sz="9025" spc="676">
                <a:solidFill>
                  <a:srgbClr val="45B0E5"/>
                </a:solidFill>
                <a:latin typeface="Luckiest Guy"/>
                <a:ea typeface="Luckiest Guy"/>
                <a:cs typeface="Luckiest Guy"/>
                <a:sym typeface="Luckiest Guy"/>
              </a:rPr>
              <a:t>¿QUÉ ES EL SIMCE?</a:t>
            </a:r>
          </a:p>
        </p:txBody>
      </p:sp>
      <p:sp>
        <p:nvSpPr>
          <p:cNvPr id="9" name="Freeform 9"/>
          <p:cNvSpPr/>
          <p:nvPr/>
        </p:nvSpPr>
        <p:spPr>
          <a:xfrm>
            <a:off x="1195388" y="503697"/>
            <a:ext cx="2125712" cy="2185822"/>
          </a:xfrm>
          <a:custGeom>
            <a:avLst/>
            <a:gdLst/>
            <a:ahLst/>
            <a:cxnLst/>
            <a:rect l="l" t="t" r="r" b="b"/>
            <a:pathLst>
              <a:path w="2125712" h="2185822">
                <a:moveTo>
                  <a:pt x="0" y="0"/>
                </a:moveTo>
                <a:lnTo>
                  <a:pt x="2125711" y="0"/>
                </a:lnTo>
                <a:lnTo>
                  <a:pt x="2125711" y="2185822"/>
                </a:lnTo>
                <a:lnTo>
                  <a:pt x="0" y="2185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B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47597" y="-1340077"/>
            <a:ext cx="20072073" cy="13472196"/>
          </a:xfrm>
          <a:custGeom>
            <a:avLst/>
            <a:gdLst/>
            <a:ahLst/>
            <a:cxnLst/>
            <a:rect l="l" t="t" r="r" b="b"/>
            <a:pathLst>
              <a:path w="20072073" h="13472196">
                <a:moveTo>
                  <a:pt x="0" y="0"/>
                </a:moveTo>
                <a:lnTo>
                  <a:pt x="20072073" y="0"/>
                </a:lnTo>
                <a:lnTo>
                  <a:pt x="20072073" y="13472197"/>
                </a:lnTo>
                <a:lnTo>
                  <a:pt x="0" y="134721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3014" b="-98177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 rot="-366862">
            <a:off x="590460" y="-4015362"/>
            <a:ext cx="17107081" cy="18822767"/>
          </a:xfrm>
          <a:custGeom>
            <a:avLst/>
            <a:gdLst/>
            <a:ahLst/>
            <a:cxnLst/>
            <a:rect l="l" t="t" r="r" b="b"/>
            <a:pathLst>
              <a:path w="17107081" h="18822767">
                <a:moveTo>
                  <a:pt x="0" y="0"/>
                </a:moveTo>
                <a:lnTo>
                  <a:pt x="17107080" y="0"/>
                </a:lnTo>
                <a:lnTo>
                  <a:pt x="17107080" y="18822767"/>
                </a:lnTo>
                <a:lnTo>
                  <a:pt x="0" y="188227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5911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CL"/>
          </a:p>
        </p:txBody>
      </p:sp>
      <p:sp>
        <p:nvSpPr>
          <p:cNvPr id="4" name="TextBox 4"/>
          <p:cNvSpPr txBox="1"/>
          <p:nvPr/>
        </p:nvSpPr>
        <p:spPr>
          <a:xfrm>
            <a:off x="3056210" y="4042667"/>
            <a:ext cx="12175579" cy="5702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70"/>
              </a:lnSpc>
            </a:pPr>
            <a:endParaRPr/>
          </a:p>
          <a:p>
            <a:pPr marL="997881" lvl="1" indent="-498940" algn="l">
              <a:lnSpc>
                <a:spcPts val="6470"/>
              </a:lnSpc>
              <a:buFont typeface="Arial"/>
              <a:buChar char="•"/>
            </a:pPr>
            <a:r>
              <a:rPr lang="en-US" sz="4621" spc="23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Inst</a:t>
            </a:r>
            <a:r>
              <a:rPr lang="en-US" sz="4621" u="none" strike="noStrike" spc="23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rumento complementario al SIMCE.</a:t>
            </a:r>
          </a:p>
          <a:p>
            <a:pPr marL="997881" lvl="1" indent="-498940" algn="l">
              <a:lnSpc>
                <a:spcPts val="6470"/>
              </a:lnSpc>
              <a:buFont typeface="Arial"/>
              <a:buChar char="•"/>
            </a:pPr>
            <a:r>
              <a:rPr lang="en-US" sz="4621" u="none" strike="noStrike" spc="23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Recoge información sobre el entorno familiar y escolar del estudiante.</a:t>
            </a:r>
          </a:p>
          <a:p>
            <a:pPr marL="997881" lvl="1" indent="-498940" algn="l">
              <a:lnSpc>
                <a:spcPts val="6470"/>
              </a:lnSpc>
              <a:buFont typeface="Arial"/>
              <a:buChar char="•"/>
            </a:pPr>
            <a:r>
              <a:rPr lang="en-US" sz="4621" u="none" strike="noStrike" spc="23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No mide conocimientos, sino factores asociados al aprendizaje.</a:t>
            </a:r>
          </a:p>
          <a:p>
            <a:pPr marL="0" lvl="0" indent="0" algn="l">
              <a:lnSpc>
                <a:spcPts val="6470"/>
              </a:lnSpc>
            </a:pPr>
            <a:endParaRPr lang="en-US" sz="4621" u="none" strike="noStrike" spc="231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085399" y="1452068"/>
            <a:ext cx="3202601" cy="3162568"/>
          </a:xfrm>
          <a:custGeom>
            <a:avLst/>
            <a:gdLst/>
            <a:ahLst/>
            <a:cxnLst/>
            <a:rect l="l" t="t" r="r" b="b"/>
            <a:pathLst>
              <a:path w="3202601" h="3162568">
                <a:moveTo>
                  <a:pt x="0" y="0"/>
                </a:moveTo>
                <a:lnTo>
                  <a:pt x="3202601" y="0"/>
                </a:lnTo>
                <a:lnTo>
                  <a:pt x="3202601" y="3162568"/>
                </a:lnTo>
                <a:lnTo>
                  <a:pt x="0" y="31625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" name="TextBox 6"/>
          <p:cNvSpPr txBox="1"/>
          <p:nvPr/>
        </p:nvSpPr>
        <p:spPr>
          <a:xfrm>
            <a:off x="1828339" y="723900"/>
            <a:ext cx="14880662" cy="3528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159"/>
              </a:lnSpc>
              <a:spcBef>
                <a:spcPct val="0"/>
              </a:spcBef>
            </a:pPr>
            <a:r>
              <a:rPr lang="en-US" sz="10260" dirty="0">
                <a:solidFill>
                  <a:srgbClr val="FF914D"/>
                </a:solidFill>
                <a:latin typeface="Luckiest Guy"/>
                <a:ea typeface="Luckiest Guy"/>
                <a:cs typeface="Luckiest Guy"/>
                <a:sym typeface="Luckiest Guy"/>
              </a:rPr>
              <a:t>¿QUÉ ES </a:t>
            </a:r>
            <a:r>
              <a:rPr lang="en-US" sz="10260" u="none" strike="noStrike" dirty="0">
                <a:solidFill>
                  <a:srgbClr val="FF914D"/>
                </a:solidFill>
                <a:latin typeface="Luckiest Guy"/>
                <a:ea typeface="Luckiest Guy"/>
                <a:cs typeface="Luckiest Guy"/>
                <a:sym typeface="Luckiest Guy"/>
              </a:rPr>
              <a:t>EL CUESTIONARIO PARA APODERADOS?</a:t>
            </a:r>
          </a:p>
        </p:txBody>
      </p:sp>
      <p:sp>
        <p:nvSpPr>
          <p:cNvPr id="7" name="Freeform 7"/>
          <p:cNvSpPr/>
          <p:nvPr/>
        </p:nvSpPr>
        <p:spPr>
          <a:xfrm>
            <a:off x="15623844" y="8101178"/>
            <a:ext cx="2125712" cy="2185822"/>
          </a:xfrm>
          <a:custGeom>
            <a:avLst/>
            <a:gdLst/>
            <a:ahLst/>
            <a:cxnLst/>
            <a:rect l="l" t="t" r="r" b="b"/>
            <a:pathLst>
              <a:path w="2125712" h="2185822">
                <a:moveTo>
                  <a:pt x="0" y="0"/>
                </a:moveTo>
                <a:lnTo>
                  <a:pt x="2125712" y="0"/>
                </a:lnTo>
                <a:lnTo>
                  <a:pt x="2125712" y="2185822"/>
                </a:lnTo>
                <a:lnTo>
                  <a:pt x="0" y="21858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B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47597" y="-1340077"/>
            <a:ext cx="20072073" cy="13472196"/>
          </a:xfrm>
          <a:custGeom>
            <a:avLst/>
            <a:gdLst/>
            <a:ahLst/>
            <a:cxnLst/>
            <a:rect l="l" t="t" r="r" b="b"/>
            <a:pathLst>
              <a:path w="20072073" h="13472196">
                <a:moveTo>
                  <a:pt x="0" y="0"/>
                </a:moveTo>
                <a:lnTo>
                  <a:pt x="20072073" y="0"/>
                </a:lnTo>
                <a:lnTo>
                  <a:pt x="20072073" y="13472197"/>
                </a:lnTo>
                <a:lnTo>
                  <a:pt x="0" y="134721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3014" b="-98177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3" name="Group 3"/>
          <p:cNvGrpSpPr/>
          <p:nvPr/>
        </p:nvGrpSpPr>
        <p:grpSpPr>
          <a:xfrm>
            <a:off x="330789" y="262776"/>
            <a:ext cx="17694127" cy="1489158"/>
            <a:chOff x="0" y="0"/>
            <a:chExt cx="12935999" cy="1088708"/>
          </a:xfrm>
        </p:grpSpPr>
        <p:sp>
          <p:nvSpPr>
            <p:cNvPr id="4" name="Freeform 4"/>
            <p:cNvSpPr/>
            <p:nvPr/>
          </p:nvSpPr>
          <p:spPr>
            <a:xfrm>
              <a:off x="16510" y="11430"/>
              <a:ext cx="12905519" cy="1064578"/>
            </a:xfrm>
            <a:custGeom>
              <a:avLst/>
              <a:gdLst/>
              <a:ahLst/>
              <a:cxnLst/>
              <a:rect l="l" t="t" r="r" b="b"/>
              <a:pathLst>
                <a:path w="12905519" h="1064578">
                  <a:moveTo>
                    <a:pt x="1270" y="0"/>
                  </a:moveTo>
                  <a:lnTo>
                    <a:pt x="12905519" y="15240"/>
                  </a:lnTo>
                  <a:lnTo>
                    <a:pt x="12873769" y="1064578"/>
                  </a:lnTo>
                  <a:lnTo>
                    <a:pt x="4677022" y="1064578"/>
                  </a:lnTo>
                  <a:lnTo>
                    <a:pt x="0" y="1037908"/>
                  </a:lnTo>
                  <a:lnTo>
                    <a:pt x="11430" y="355893"/>
                  </a:lnTo>
                  <a:close/>
                </a:path>
              </a:pathLst>
            </a:custGeom>
            <a:solidFill>
              <a:srgbClr val="50BEC9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-1270"/>
              <a:ext cx="12934729" cy="1089978"/>
            </a:xfrm>
            <a:custGeom>
              <a:avLst/>
              <a:gdLst/>
              <a:ahLst/>
              <a:cxnLst/>
              <a:rect l="l" t="t" r="r" b="b"/>
              <a:pathLst>
                <a:path w="12934729" h="1089978">
                  <a:moveTo>
                    <a:pt x="12900439" y="1064578"/>
                  </a:moveTo>
                  <a:cubicBezTo>
                    <a:pt x="12897900" y="1068388"/>
                    <a:pt x="12894089" y="1073468"/>
                    <a:pt x="12890279" y="1077278"/>
                  </a:cubicBezTo>
                  <a:cubicBezTo>
                    <a:pt x="12886469" y="1079818"/>
                    <a:pt x="12881389" y="1082358"/>
                    <a:pt x="12877579" y="1082358"/>
                  </a:cubicBezTo>
                  <a:cubicBezTo>
                    <a:pt x="12516154" y="1081088"/>
                    <a:pt x="11955169" y="1087438"/>
                    <a:pt x="11383796" y="1089978"/>
                  </a:cubicBezTo>
                  <a:cubicBezTo>
                    <a:pt x="11207189" y="1089978"/>
                    <a:pt x="11020195" y="1088708"/>
                    <a:pt x="10843588" y="1088708"/>
                  </a:cubicBezTo>
                  <a:cubicBezTo>
                    <a:pt x="10448821" y="1087438"/>
                    <a:pt x="10054054" y="1086168"/>
                    <a:pt x="9659287" y="1086168"/>
                  </a:cubicBezTo>
                  <a:lnTo>
                    <a:pt x="8371099" y="1086168"/>
                  </a:lnTo>
                  <a:cubicBezTo>
                    <a:pt x="8080218" y="1086168"/>
                    <a:pt x="7799725" y="1084899"/>
                    <a:pt x="7508844" y="1084899"/>
                  </a:cubicBezTo>
                  <a:cubicBezTo>
                    <a:pt x="7259518" y="1084899"/>
                    <a:pt x="6999803" y="1084899"/>
                    <a:pt x="6750476" y="1086168"/>
                  </a:cubicBezTo>
                  <a:lnTo>
                    <a:pt x="6594647" y="1086168"/>
                  </a:lnTo>
                  <a:cubicBezTo>
                    <a:pt x="6231046" y="1084899"/>
                    <a:pt x="2179489" y="1083628"/>
                    <a:pt x="1815888" y="1081088"/>
                  </a:cubicBezTo>
                  <a:cubicBezTo>
                    <a:pt x="1597727" y="1079818"/>
                    <a:pt x="1379566" y="1074738"/>
                    <a:pt x="1161406" y="1072199"/>
                  </a:cubicBezTo>
                  <a:cubicBezTo>
                    <a:pt x="766639" y="1067118"/>
                    <a:pt x="371871" y="1063308"/>
                    <a:pt x="41910" y="1058228"/>
                  </a:cubicBezTo>
                  <a:cubicBezTo>
                    <a:pt x="33020" y="1056958"/>
                    <a:pt x="24130" y="1054418"/>
                    <a:pt x="16510" y="1050608"/>
                  </a:cubicBezTo>
                  <a:cubicBezTo>
                    <a:pt x="5080" y="1045528"/>
                    <a:pt x="0" y="1034099"/>
                    <a:pt x="1270" y="1021030"/>
                  </a:cubicBezTo>
                  <a:cubicBezTo>
                    <a:pt x="2540" y="976458"/>
                    <a:pt x="3810" y="931118"/>
                    <a:pt x="3810" y="886547"/>
                  </a:cubicBezTo>
                  <a:cubicBezTo>
                    <a:pt x="5080" y="841206"/>
                    <a:pt x="17780" y="365519"/>
                    <a:pt x="17780" y="320179"/>
                  </a:cubicBezTo>
                  <a:cubicBezTo>
                    <a:pt x="19050" y="276376"/>
                    <a:pt x="20320" y="232573"/>
                    <a:pt x="19050" y="188001"/>
                  </a:cubicBezTo>
                  <a:cubicBezTo>
                    <a:pt x="17780" y="144198"/>
                    <a:pt x="16510" y="101163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153711" y="5080"/>
                    <a:pt x="382260" y="3810"/>
                  </a:cubicBezTo>
                  <a:cubicBezTo>
                    <a:pt x="704307" y="1270"/>
                    <a:pt x="1036742" y="1270"/>
                    <a:pt x="1358789" y="1270"/>
                  </a:cubicBezTo>
                  <a:cubicBezTo>
                    <a:pt x="1763945" y="2540"/>
                    <a:pt x="5857056" y="5080"/>
                    <a:pt x="6262212" y="6350"/>
                  </a:cubicBezTo>
                  <a:cubicBezTo>
                    <a:pt x="6656979" y="7620"/>
                    <a:pt x="7051746" y="7620"/>
                    <a:pt x="7446513" y="7620"/>
                  </a:cubicBezTo>
                  <a:cubicBezTo>
                    <a:pt x="7664674" y="7620"/>
                    <a:pt x="7882834" y="7620"/>
                    <a:pt x="8100995" y="8890"/>
                  </a:cubicBezTo>
                  <a:cubicBezTo>
                    <a:pt x="8526928" y="11430"/>
                    <a:pt x="8963250" y="10160"/>
                    <a:pt x="9389183" y="2540"/>
                  </a:cubicBezTo>
                  <a:cubicBezTo>
                    <a:pt x="9565789" y="0"/>
                    <a:pt x="9742395" y="2540"/>
                    <a:pt x="9919002" y="2540"/>
                  </a:cubicBezTo>
                  <a:cubicBezTo>
                    <a:pt x="10313769" y="2540"/>
                    <a:pt x="10708536" y="1270"/>
                    <a:pt x="11103303" y="3810"/>
                  </a:cubicBezTo>
                  <a:cubicBezTo>
                    <a:pt x="11601955" y="6350"/>
                    <a:pt x="12090221" y="13970"/>
                    <a:pt x="12588873" y="17780"/>
                  </a:cubicBezTo>
                  <a:cubicBezTo>
                    <a:pt x="12807035" y="20320"/>
                    <a:pt x="12868689" y="19050"/>
                    <a:pt x="12895359" y="21590"/>
                  </a:cubicBezTo>
                  <a:cubicBezTo>
                    <a:pt x="12904250" y="22860"/>
                    <a:pt x="12913139" y="25400"/>
                    <a:pt x="12922029" y="27940"/>
                  </a:cubicBezTo>
                  <a:cubicBezTo>
                    <a:pt x="12929650" y="30480"/>
                    <a:pt x="12933459" y="36830"/>
                    <a:pt x="12933459" y="46990"/>
                  </a:cubicBezTo>
                  <a:cubicBezTo>
                    <a:pt x="12934729" y="80415"/>
                    <a:pt x="12930919" y="103469"/>
                    <a:pt x="12927109" y="126523"/>
                  </a:cubicBezTo>
                  <a:cubicBezTo>
                    <a:pt x="12923300" y="145735"/>
                    <a:pt x="12922029" y="165715"/>
                    <a:pt x="12920759" y="184927"/>
                  </a:cubicBezTo>
                  <a:cubicBezTo>
                    <a:pt x="12918219" y="217203"/>
                    <a:pt x="12916950" y="249479"/>
                    <a:pt x="12915679" y="281755"/>
                  </a:cubicBezTo>
                  <a:cubicBezTo>
                    <a:pt x="12914409" y="311726"/>
                    <a:pt x="12913139" y="341697"/>
                    <a:pt x="12913139" y="371667"/>
                  </a:cubicBezTo>
                  <a:cubicBezTo>
                    <a:pt x="12913139" y="421618"/>
                    <a:pt x="12901709" y="901148"/>
                    <a:pt x="12900439" y="951099"/>
                  </a:cubicBezTo>
                  <a:cubicBezTo>
                    <a:pt x="12902979" y="983375"/>
                    <a:pt x="12901709" y="1015651"/>
                    <a:pt x="12900439" y="1064578"/>
                  </a:cubicBezTo>
                  <a:close/>
                  <a:moveTo>
                    <a:pt x="17780" y="1034098"/>
                  </a:moveTo>
                  <a:cubicBezTo>
                    <a:pt x="22860" y="1035368"/>
                    <a:pt x="29210" y="1037908"/>
                    <a:pt x="36830" y="1037908"/>
                  </a:cubicBezTo>
                  <a:cubicBezTo>
                    <a:pt x="361483" y="1042988"/>
                    <a:pt x="787416" y="1048068"/>
                    <a:pt x="1202960" y="1051878"/>
                  </a:cubicBezTo>
                  <a:cubicBezTo>
                    <a:pt x="1400344" y="1054418"/>
                    <a:pt x="1597727" y="1058228"/>
                    <a:pt x="1805499" y="1059498"/>
                  </a:cubicBezTo>
                  <a:cubicBezTo>
                    <a:pt x="1940551" y="1060768"/>
                    <a:pt x="5763559" y="1056958"/>
                    <a:pt x="5888222" y="1058228"/>
                  </a:cubicBezTo>
                  <a:cubicBezTo>
                    <a:pt x="6106383" y="1059498"/>
                    <a:pt x="6324543" y="1062038"/>
                    <a:pt x="6542705" y="1063308"/>
                  </a:cubicBezTo>
                  <a:cubicBezTo>
                    <a:pt x="6646590" y="1064578"/>
                    <a:pt x="6740088" y="1064578"/>
                    <a:pt x="6843974" y="1064578"/>
                  </a:cubicBezTo>
                  <a:cubicBezTo>
                    <a:pt x="7311461" y="1064578"/>
                    <a:pt x="7768559" y="1063308"/>
                    <a:pt x="8236047" y="1064578"/>
                  </a:cubicBezTo>
                  <a:cubicBezTo>
                    <a:pt x="8412653" y="1064578"/>
                    <a:pt x="8599648" y="1067118"/>
                    <a:pt x="8776255" y="1067118"/>
                  </a:cubicBezTo>
                  <a:cubicBezTo>
                    <a:pt x="9046359" y="1067118"/>
                    <a:pt x="9306074" y="1063308"/>
                    <a:pt x="9576177" y="1063308"/>
                  </a:cubicBezTo>
                  <a:cubicBezTo>
                    <a:pt x="9898224" y="1063308"/>
                    <a:pt x="10209882" y="1064578"/>
                    <a:pt x="10531929" y="1064578"/>
                  </a:cubicBezTo>
                  <a:cubicBezTo>
                    <a:pt x="10957862" y="1064578"/>
                    <a:pt x="11394184" y="1064578"/>
                    <a:pt x="11820116" y="1063308"/>
                  </a:cubicBezTo>
                  <a:cubicBezTo>
                    <a:pt x="12204495" y="1062038"/>
                    <a:pt x="12578485" y="1059498"/>
                    <a:pt x="12862339" y="1056958"/>
                  </a:cubicBezTo>
                  <a:cubicBezTo>
                    <a:pt x="12867419" y="1056958"/>
                    <a:pt x="12872500" y="1054418"/>
                    <a:pt x="12878850" y="1053148"/>
                  </a:cubicBezTo>
                  <a:cubicBezTo>
                    <a:pt x="12878850" y="1040448"/>
                    <a:pt x="12880119" y="1027748"/>
                    <a:pt x="12880119" y="1018724"/>
                  </a:cubicBezTo>
                  <a:lnTo>
                    <a:pt x="12880119" y="994902"/>
                  </a:lnTo>
                  <a:cubicBezTo>
                    <a:pt x="12881389" y="955709"/>
                    <a:pt x="12883929" y="915749"/>
                    <a:pt x="12882659" y="876556"/>
                  </a:cubicBezTo>
                  <a:cubicBezTo>
                    <a:pt x="12881389" y="821226"/>
                    <a:pt x="12894089" y="337086"/>
                    <a:pt x="12897900" y="281755"/>
                  </a:cubicBezTo>
                  <a:cubicBezTo>
                    <a:pt x="12900439" y="249479"/>
                    <a:pt x="12902979" y="217203"/>
                    <a:pt x="12902979" y="184927"/>
                  </a:cubicBezTo>
                  <a:cubicBezTo>
                    <a:pt x="12902979" y="158031"/>
                    <a:pt x="12904250" y="131902"/>
                    <a:pt x="12911869" y="105774"/>
                  </a:cubicBezTo>
                  <a:cubicBezTo>
                    <a:pt x="12915679" y="90405"/>
                    <a:pt x="12918219" y="75035"/>
                    <a:pt x="12913139" y="49530"/>
                  </a:cubicBezTo>
                  <a:cubicBezTo>
                    <a:pt x="12905519" y="49530"/>
                    <a:pt x="12899169" y="48260"/>
                    <a:pt x="12891550" y="48260"/>
                  </a:cubicBezTo>
                  <a:cubicBezTo>
                    <a:pt x="12858529" y="45720"/>
                    <a:pt x="12661594" y="45720"/>
                    <a:pt x="12381101" y="40640"/>
                  </a:cubicBezTo>
                  <a:cubicBezTo>
                    <a:pt x="11861671" y="33020"/>
                    <a:pt x="11331852" y="27940"/>
                    <a:pt x="10812421" y="27940"/>
                  </a:cubicBezTo>
                  <a:cubicBezTo>
                    <a:pt x="10448820" y="27940"/>
                    <a:pt x="10074831" y="31750"/>
                    <a:pt x="9711230" y="24130"/>
                  </a:cubicBezTo>
                  <a:lnTo>
                    <a:pt x="9607343" y="24130"/>
                  </a:lnTo>
                  <a:cubicBezTo>
                    <a:pt x="9306074" y="27940"/>
                    <a:pt x="8984027" y="33020"/>
                    <a:pt x="8672368" y="34290"/>
                  </a:cubicBezTo>
                  <a:cubicBezTo>
                    <a:pt x="8329544" y="35560"/>
                    <a:pt x="7997110" y="31750"/>
                    <a:pt x="7654285" y="30480"/>
                  </a:cubicBezTo>
                  <a:cubicBezTo>
                    <a:pt x="7332238" y="29210"/>
                    <a:pt x="7010191" y="27940"/>
                    <a:pt x="6698533" y="27940"/>
                  </a:cubicBezTo>
                  <a:cubicBezTo>
                    <a:pt x="6584258" y="27940"/>
                    <a:pt x="6480372" y="29210"/>
                    <a:pt x="6366097" y="27940"/>
                  </a:cubicBezTo>
                  <a:cubicBezTo>
                    <a:pt x="5971330" y="26670"/>
                    <a:pt x="1888608" y="24130"/>
                    <a:pt x="1483452" y="24130"/>
                  </a:cubicBezTo>
                  <a:cubicBezTo>
                    <a:pt x="1130239" y="22860"/>
                    <a:pt x="777027" y="24130"/>
                    <a:pt x="423814" y="24130"/>
                  </a:cubicBezTo>
                  <a:cubicBezTo>
                    <a:pt x="236819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78109"/>
                    <a:pt x="31750" y="102700"/>
                    <a:pt x="34290" y="126523"/>
                  </a:cubicBezTo>
                  <a:cubicBezTo>
                    <a:pt x="36830" y="169558"/>
                    <a:pt x="38100" y="212593"/>
                    <a:pt x="38100" y="255627"/>
                  </a:cubicBezTo>
                  <a:cubicBezTo>
                    <a:pt x="38100" y="283292"/>
                    <a:pt x="36830" y="310189"/>
                    <a:pt x="35560" y="337854"/>
                  </a:cubicBezTo>
                  <a:cubicBezTo>
                    <a:pt x="34290" y="364751"/>
                    <a:pt x="22860" y="820457"/>
                    <a:pt x="21590" y="846586"/>
                  </a:cubicBezTo>
                  <a:lnTo>
                    <a:pt x="21590" y="897305"/>
                  </a:lnTo>
                  <a:cubicBezTo>
                    <a:pt x="21590" y="935729"/>
                    <a:pt x="20320" y="974921"/>
                    <a:pt x="20320" y="1013345"/>
                  </a:cubicBezTo>
                  <a:cubicBezTo>
                    <a:pt x="20320" y="1018724"/>
                    <a:pt x="19050" y="1023335"/>
                    <a:pt x="17780" y="1034098"/>
                  </a:cubicBezTo>
                  <a:close/>
                </a:path>
              </a:pathLst>
            </a:custGeom>
            <a:solidFill>
              <a:srgbClr val="50BEC9"/>
            </a:solid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0789" y="262776"/>
            <a:ext cx="17414882" cy="1279160"/>
            <a:chOff x="0" y="0"/>
            <a:chExt cx="12898569" cy="947427"/>
          </a:xfrm>
        </p:grpSpPr>
        <p:sp>
          <p:nvSpPr>
            <p:cNvPr id="7" name="Freeform 7"/>
            <p:cNvSpPr/>
            <p:nvPr/>
          </p:nvSpPr>
          <p:spPr>
            <a:xfrm>
              <a:off x="16510" y="11430"/>
              <a:ext cx="12868089" cy="923298"/>
            </a:xfrm>
            <a:custGeom>
              <a:avLst/>
              <a:gdLst/>
              <a:ahLst/>
              <a:cxnLst/>
              <a:rect l="l" t="t" r="r" b="b"/>
              <a:pathLst>
                <a:path w="12868089" h="923298">
                  <a:moveTo>
                    <a:pt x="1270" y="0"/>
                  </a:moveTo>
                  <a:lnTo>
                    <a:pt x="12868089" y="15240"/>
                  </a:lnTo>
                  <a:lnTo>
                    <a:pt x="12836339" y="923298"/>
                  </a:lnTo>
                  <a:lnTo>
                    <a:pt x="4663443" y="923298"/>
                  </a:lnTo>
                  <a:lnTo>
                    <a:pt x="0" y="896627"/>
                  </a:lnTo>
                  <a:lnTo>
                    <a:pt x="11430" y="312022"/>
                  </a:lnTo>
                  <a:close/>
                </a:path>
              </a:pathLst>
            </a:custGeom>
            <a:solidFill>
              <a:srgbClr val="F6FEFF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-1270"/>
              <a:ext cx="12897299" cy="948698"/>
            </a:xfrm>
            <a:custGeom>
              <a:avLst/>
              <a:gdLst/>
              <a:ahLst/>
              <a:cxnLst/>
              <a:rect l="l" t="t" r="r" b="b"/>
              <a:pathLst>
                <a:path w="12897299" h="948698">
                  <a:moveTo>
                    <a:pt x="12863009" y="923298"/>
                  </a:moveTo>
                  <a:cubicBezTo>
                    <a:pt x="12860469" y="927108"/>
                    <a:pt x="12856659" y="932187"/>
                    <a:pt x="12852849" y="935998"/>
                  </a:cubicBezTo>
                  <a:cubicBezTo>
                    <a:pt x="12849039" y="938537"/>
                    <a:pt x="12843959" y="941077"/>
                    <a:pt x="12840149" y="941077"/>
                  </a:cubicBezTo>
                  <a:cubicBezTo>
                    <a:pt x="12479696" y="939808"/>
                    <a:pt x="11920351" y="946158"/>
                    <a:pt x="11350649" y="948698"/>
                  </a:cubicBezTo>
                  <a:cubicBezTo>
                    <a:pt x="11174559" y="948698"/>
                    <a:pt x="10988111" y="947427"/>
                    <a:pt x="10812021" y="947427"/>
                  </a:cubicBezTo>
                  <a:cubicBezTo>
                    <a:pt x="10418409" y="946158"/>
                    <a:pt x="10024797" y="944887"/>
                    <a:pt x="9631184" y="944887"/>
                  </a:cubicBezTo>
                  <a:lnTo>
                    <a:pt x="8346764" y="944887"/>
                  </a:lnTo>
                  <a:cubicBezTo>
                    <a:pt x="8056733" y="944887"/>
                    <a:pt x="7777062" y="943618"/>
                    <a:pt x="7487031" y="943618"/>
                  </a:cubicBezTo>
                  <a:cubicBezTo>
                    <a:pt x="7238434" y="943618"/>
                    <a:pt x="6979479" y="943618"/>
                    <a:pt x="6730881" y="944887"/>
                  </a:cubicBezTo>
                  <a:lnTo>
                    <a:pt x="6575508" y="944887"/>
                  </a:lnTo>
                  <a:cubicBezTo>
                    <a:pt x="6212970" y="943618"/>
                    <a:pt x="2173263" y="942348"/>
                    <a:pt x="1810726" y="939808"/>
                  </a:cubicBezTo>
                  <a:cubicBezTo>
                    <a:pt x="1593203" y="938537"/>
                    <a:pt x="1375680" y="933458"/>
                    <a:pt x="1158158" y="930918"/>
                  </a:cubicBezTo>
                  <a:cubicBezTo>
                    <a:pt x="764545" y="925837"/>
                    <a:pt x="370933" y="922027"/>
                    <a:pt x="41910" y="916948"/>
                  </a:cubicBezTo>
                  <a:cubicBezTo>
                    <a:pt x="33020" y="915677"/>
                    <a:pt x="24130" y="913137"/>
                    <a:pt x="16510" y="909327"/>
                  </a:cubicBezTo>
                  <a:cubicBezTo>
                    <a:pt x="5080" y="904248"/>
                    <a:pt x="0" y="892818"/>
                    <a:pt x="1270" y="880243"/>
                  </a:cubicBezTo>
                  <a:cubicBezTo>
                    <a:pt x="2540" y="842293"/>
                    <a:pt x="3810" y="803687"/>
                    <a:pt x="3810" y="765737"/>
                  </a:cubicBezTo>
                  <a:cubicBezTo>
                    <a:pt x="5080" y="727131"/>
                    <a:pt x="17780" y="322105"/>
                    <a:pt x="17780" y="283500"/>
                  </a:cubicBezTo>
                  <a:cubicBezTo>
                    <a:pt x="19050" y="246203"/>
                    <a:pt x="20320" y="208907"/>
                    <a:pt x="19050" y="170956"/>
                  </a:cubicBezTo>
                  <a:cubicBezTo>
                    <a:pt x="17780" y="133659"/>
                    <a:pt x="16510" y="97017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153410" y="5080"/>
                    <a:pt x="381291" y="3810"/>
                  </a:cubicBezTo>
                  <a:cubicBezTo>
                    <a:pt x="702396" y="1270"/>
                    <a:pt x="1033859" y="1270"/>
                    <a:pt x="1354964" y="1270"/>
                  </a:cubicBezTo>
                  <a:cubicBezTo>
                    <a:pt x="1758935" y="2540"/>
                    <a:pt x="5840074" y="5080"/>
                    <a:pt x="6244045" y="6350"/>
                  </a:cubicBezTo>
                  <a:cubicBezTo>
                    <a:pt x="6637657" y="7620"/>
                    <a:pt x="7031270" y="7620"/>
                    <a:pt x="7424882" y="7620"/>
                  </a:cubicBezTo>
                  <a:cubicBezTo>
                    <a:pt x="7642406" y="7620"/>
                    <a:pt x="7859928" y="7620"/>
                    <a:pt x="8077450" y="8890"/>
                  </a:cubicBezTo>
                  <a:cubicBezTo>
                    <a:pt x="8502137" y="11430"/>
                    <a:pt x="8937183" y="10160"/>
                    <a:pt x="9361870" y="2540"/>
                  </a:cubicBezTo>
                  <a:cubicBezTo>
                    <a:pt x="9537960" y="0"/>
                    <a:pt x="9714050" y="2540"/>
                    <a:pt x="9890139" y="2540"/>
                  </a:cubicBezTo>
                  <a:cubicBezTo>
                    <a:pt x="10283752" y="2540"/>
                    <a:pt x="10677364" y="1270"/>
                    <a:pt x="11070977" y="3810"/>
                  </a:cubicBezTo>
                  <a:cubicBezTo>
                    <a:pt x="11568171" y="6350"/>
                    <a:pt x="12055008" y="13970"/>
                    <a:pt x="12552202" y="17780"/>
                  </a:cubicBezTo>
                  <a:cubicBezTo>
                    <a:pt x="12769725" y="20320"/>
                    <a:pt x="12831259" y="19050"/>
                    <a:pt x="12857929" y="21590"/>
                  </a:cubicBezTo>
                  <a:cubicBezTo>
                    <a:pt x="12866819" y="22860"/>
                    <a:pt x="12875709" y="25400"/>
                    <a:pt x="12884599" y="27940"/>
                  </a:cubicBezTo>
                  <a:cubicBezTo>
                    <a:pt x="12892219" y="30480"/>
                    <a:pt x="12896029" y="36830"/>
                    <a:pt x="12896029" y="46990"/>
                  </a:cubicBezTo>
                  <a:cubicBezTo>
                    <a:pt x="12897299" y="79350"/>
                    <a:pt x="12893489" y="98980"/>
                    <a:pt x="12889679" y="118610"/>
                  </a:cubicBezTo>
                  <a:cubicBezTo>
                    <a:pt x="12885869" y="134968"/>
                    <a:pt x="12884599" y="151980"/>
                    <a:pt x="12883329" y="168338"/>
                  </a:cubicBezTo>
                  <a:cubicBezTo>
                    <a:pt x="12880789" y="195820"/>
                    <a:pt x="12879519" y="223302"/>
                    <a:pt x="12878249" y="250783"/>
                  </a:cubicBezTo>
                  <a:cubicBezTo>
                    <a:pt x="12876979" y="276302"/>
                    <a:pt x="12875709" y="301821"/>
                    <a:pt x="12875709" y="327339"/>
                  </a:cubicBezTo>
                  <a:cubicBezTo>
                    <a:pt x="12875709" y="369870"/>
                    <a:pt x="12864279" y="778169"/>
                    <a:pt x="12863009" y="820700"/>
                  </a:cubicBezTo>
                  <a:cubicBezTo>
                    <a:pt x="12865549" y="848181"/>
                    <a:pt x="12864279" y="875663"/>
                    <a:pt x="12863009" y="923298"/>
                  </a:cubicBezTo>
                  <a:close/>
                  <a:moveTo>
                    <a:pt x="17780" y="892817"/>
                  </a:moveTo>
                  <a:cubicBezTo>
                    <a:pt x="22860" y="894087"/>
                    <a:pt x="29210" y="896627"/>
                    <a:pt x="36830" y="896627"/>
                  </a:cubicBezTo>
                  <a:cubicBezTo>
                    <a:pt x="360575" y="901707"/>
                    <a:pt x="785262" y="906787"/>
                    <a:pt x="1199591" y="910597"/>
                  </a:cubicBezTo>
                  <a:cubicBezTo>
                    <a:pt x="1396397" y="913137"/>
                    <a:pt x="1593203" y="916947"/>
                    <a:pt x="1800367" y="918217"/>
                  </a:cubicBezTo>
                  <a:cubicBezTo>
                    <a:pt x="1935025" y="919487"/>
                    <a:pt x="5746850" y="915677"/>
                    <a:pt x="5871149" y="916947"/>
                  </a:cubicBezTo>
                  <a:cubicBezTo>
                    <a:pt x="6088671" y="918217"/>
                    <a:pt x="6306195" y="920757"/>
                    <a:pt x="6523717" y="922027"/>
                  </a:cubicBezTo>
                  <a:cubicBezTo>
                    <a:pt x="6627299" y="923297"/>
                    <a:pt x="6720523" y="923297"/>
                    <a:pt x="6824105" y="923297"/>
                  </a:cubicBezTo>
                  <a:cubicBezTo>
                    <a:pt x="7290226" y="923297"/>
                    <a:pt x="7745987" y="922027"/>
                    <a:pt x="8212106" y="923297"/>
                  </a:cubicBezTo>
                  <a:cubicBezTo>
                    <a:pt x="8388197" y="923297"/>
                    <a:pt x="8574645" y="925837"/>
                    <a:pt x="8750735" y="925837"/>
                  </a:cubicBezTo>
                  <a:cubicBezTo>
                    <a:pt x="9020049" y="925837"/>
                    <a:pt x="9279004" y="922027"/>
                    <a:pt x="9548317" y="922027"/>
                  </a:cubicBezTo>
                  <a:cubicBezTo>
                    <a:pt x="9869422" y="922027"/>
                    <a:pt x="10180169" y="923297"/>
                    <a:pt x="10501275" y="923297"/>
                  </a:cubicBezTo>
                  <a:cubicBezTo>
                    <a:pt x="10925962" y="923297"/>
                    <a:pt x="11361007" y="923297"/>
                    <a:pt x="11785693" y="922027"/>
                  </a:cubicBezTo>
                  <a:cubicBezTo>
                    <a:pt x="12168948" y="920757"/>
                    <a:pt x="12541844" y="918217"/>
                    <a:pt x="12824909" y="915677"/>
                  </a:cubicBezTo>
                  <a:cubicBezTo>
                    <a:pt x="12829989" y="915677"/>
                    <a:pt x="12835069" y="913137"/>
                    <a:pt x="12841419" y="911867"/>
                  </a:cubicBezTo>
                  <a:cubicBezTo>
                    <a:pt x="12841419" y="899167"/>
                    <a:pt x="12842689" y="886467"/>
                    <a:pt x="12842689" y="878280"/>
                  </a:cubicBezTo>
                  <a:lnTo>
                    <a:pt x="12842689" y="857996"/>
                  </a:lnTo>
                  <a:cubicBezTo>
                    <a:pt x="12843959" y="824626"/>
                    <a:pt x="12846499" y="790601"/>
                    <a:pt x="12845229" y="757230"/>
                  </a:cubicBezTo>
                  <a:cubicBezTo>
                    <a:pt x="12843959" y="710119"/>
                    <a:pt x="12856659" y="297895"/>
                    <a:pt x="12860469" y="250783"/>
                  </a:cubicBezTo>
                  <a:cubicBezTo>
                    <a:pt x="12863009" y="223302"/>
                    <a:pt x="12865549" y="195820"/>
                    <a:pt x="12865549" y="168338"/>
                  </a:cubicBezTo>
                  <a:cubicBezTo>
                    <a:pt x="12865549" y="145437"/>
                    <a:pt x="12866819" y="123190"/>
                    <a:pt x="12874439" y="100943"/>
                  </a:cubicBezTo>
                  <a:cubicBezTo>
                    <a:pt x="12878249" y="87857"/>
                    <a:pt x="12880789" y="74770"/>
                    <a:pt x="12875709" y="49530"/>
                  </a:cubicBezTo>
                  <a:cubicBezTo>
                    <a:pt x="12868089" y="49530"/>
                    <a:pt x="12861739" y="48260"/>
                    <a:pt x="12854119" y="48260"/>
                  </a:cubicBezTo>
                  <a:cubicBezTo>
                    <a:pt x="12821099" y="45720"/>
                    <a:pt x="12624710" y="45720"/>
                    <a:pt x="12345037" y="40640"/>
                  </a:cubicBezTo>
                  <a:cubicBezTo>
                    <a:pt x="11827126" y="33020"/>
                    <a:pt x="11298858" y="27940"/>
                    <a:pt x="10780946" y="27940"/>
                  </a:cubicBezTo>
                  <a:cubicBezTo>
                    <a:pt x="10418408" y="27940"/>
                    <a:pt x="10045512" y="31750"/>
                    <a:pt x="9682975" y="24130"/>
                  </a:cubicBezTo>
                  <a:lnTo>
                    <a:pt x="9579393" y="24130"/>
                  </a:lnTo>
                  <a:cubicBezTo>
                    <a:pt x="9279004" y="27940"/>
                    <a:pt x="8957899" y="33020"/>
                    <a:pt x="8647153" y="34290"/>
                  </a:cubicBezTo>
                  <a:cubicBezTo>
                    <a:pt x="8305331" y="35560"/>
                    <a:pt x="7973868" y="31750"/>
                    <a:pt x="7632047" y="30480"/>
                  </a:cubicBezTo>
                  <a:cubicBezTo>
                    <a:pt x="7310941" y="29210"/>
                    <a:pt x="6989837" y="27940"/>
                    <a:pt x="6679090" y="27940"/>
                  </a:cubicBezTo>
                  <a:cubicBezTo>
                    <a:pt x="6565149" y="27940"/>
                    <a:pt x="6461567" y="29210"/>
                    <a:pt x="6347627" y="27940"/>
                  </a:cubicBezTo>
                  <a:cubicBezTo>
                    <a:pt x="5954014" y="26670"/>
                    <a:pt x="1883233" y="24130"/>
                    <a:pt x="1479262" y="24130"/>
                  </a:cubicBezTo>
                  <a:cubicBezTo>
                    <a:pt x="1127083" y="22860"/>
                    <a:pt x="774903" y="24130"/>
                    <a:pt x="422724" y="24130"/>
                  </a:cubicBezTo>
                  <a:cubicBezTo>
                    <a:pt x="236276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77387"/>
                    <a:pt x="31750" y="98326"/>
                    <a:pt x="34290" y="118610"/>
                  </a:cubicBezTo>
                  <a:cubicBezTo>
                    <a:pt x="36830" y="155252"/>
                    <a:pt x="38100" y="191894"/>
                    <a:pt x="38100" y="228536"/>
                  </a:cubicBezTo>
                  <a:cubicBezTo>
                    <a:pt x="38100" y="252092"/>
                    <a:pt x="36830" y="274993"/>
                    <a:pt x="35560" y="298549"/>
                  </a:cubicBezTo>
                  <a:cubicBezTo>
                    <a:pt x="34290" y="321450"/>
                    <a:pt x="22860" y="709465"/>
                    <a:pt x="21590" y="731712"/>
                  </a:cubicBezTo>
                  <a:lnTo>
                    <a:pt x="21590" y="774897"/>
                  </a:lnTo>
                  <a:cubicBezTo>
                    <a:pt x="21590" y="807613"/>
                    <a:pt x="20320" y="840984"/>
                    <a:pt x="20320" y="873700"/>
                  </a:cubicBezTo>
                  <a:cubicBezTo>
                    <a:pt x="20320" y="878280"/>
                    <a:pt x="19050" y="882206"/>
                    <a:pt x="17780" y="892817"/>
                  </a:cubicBezTo>
                  <a:close/>
                </a:path>
              </a:pathLst>
            </a:custGeom>
            <a:solidFill>
              <a:srgbClr val="F6FEFF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9" name="Freeform 9"/>
          <p:cNvSpPr/>
          <p:nvPr/>
        </p:nvSpPr>
        <p:spPr>
          <a:xfrm>
            <a:off x="3134860" y="1751934"/>
            <a:ext cx="12018281" cy="7655543"/>
          </a:xfrm>
          <a:custGeom>
            <a:avLst/>
            <a:gdLst/>
            <a:ahLst/>
            <a:cxnLst/>
            <a:rect l="l" t="t" r="r" b="b"/>
            <a:pathLst>
              <a:path w="12018281" h="7655543">
                <a:moveTo>
                  <a:pt x="0" y="0"/>
                </a:moveTo>
                <a:lnTo>
                  <a:pt x="12018280" y="0"/>
                </a:lnTo>
                <a:lnTo>
                  <a:pt x="12018280" y="7655543"/>
                </a:lnTo>
                <a:lnTo>
                  <a:pt x="0" y="76555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071" t="-26798" r="-30415" b="-22817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0" name="TextBox 10"/>
          <p:cNvSpPr txBox="1"/>
          <p:nvPr/>
        </p:nvSpPr>
        <p:spPr>
          <a:xfrm>
            <a:off x="0" y="438057"/>
            <a:ext cx="17500580" cy="1024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15"/>
              </a:lnSpc>
              <a:spcBef>
                <a:spcPct val="0"/>
              </a:spcBef>
            </a:pPr>
            <a:r>
              <a:rPr lang="en-US" sz="6025" spc="451">
                <a:solidFill>
                  <a:srgbClr val="45B0E5"/>
                </a:solidFill>
                <a:latin typeface="Luckiest Guy"/>
                <a:ea typeface="Luckiest Guy"/>
                <a:cs typeface="Luckiest Guy"/>
                <a:sym typeface="Luckiest Guy"/>
              </a:rPr>
              <a:t>UNA APROXIMACIÓN AL CUESTIONARIO...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10035" y="8140142"/>
            <a:ext cx="3760490" cy="1279160"/>
            <a:chOff x="0" y="0"/>
            <a:chExt cx="2785258" cy="947427"/>
          </a:xfrm>
        </p:grpSpPr>
        <p:sp>
          <p:nvSpPr>
            <p:cNvPr id="12" name="Freeform 12"/>
            <p:cNvSpPr/>
            <p:nvPr/>
          </p:nvSpPr>
          <p:spPr>
            <a:xfrm>
              <a:off x="16510" y="11430"/>
              <a:ext cx="2754778" cy="923298"/>
            </a:xfrm>
            <a:custGeom>
              <a:avLst/>
              <a:gdLst/>
              <a:ahLst/>
              <a:cxnLst/>
              <a:rect l="l" t="t" r="r" b="b"/>
              <a:pathLst>
                <a:path w="2754778" h="923298">
                  <a:moveTo>
                    <a:pt x="1270" y="0"/>
                  </a:moveTo>
                  <a:lnTo>
                    <a:pt x="2754778" y="15240"/>
                  </a:lnTo>
                  <a:lnTo>
                    <a:pt x="2723028" y="923298"/>
                  </a:lnTo>
                  <a:lnTo>
                    <a:pt x="994572" y="923298"/>
                  </a:lnTo>
                  <a:lnTo>
                    <a:pt x="0" y="896627"/>
                  </a:lnTo>
                  <a:lnTo>
                    <a:pt x="11430" y="312022"/>
                  </a:lnTo>
                  <a:close/>
                </a:path>
              </a:pathLst>
            </a:custGeom>
            <a:solidFill>
              <a:srgbClr val="D7EAFA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-1270"/>
              <a:ext cx="2783988" cy="948698"/>
            </a:xfrm>
            <a:custGeom>
              <a:avLst/>
              <a:gdLst/>
              <a:ahLst/>
              <a:cxnLst/>
              <a:rect l="l" t="t" r="r" b="b"/>
              <a:pathLst>
                <a:path w="2783988" h="948698">
                  <a:moveTo>
                    <a:pt x="2749698" y="923298"/>
                  </a:moveTo>
                  <a:cubicBezTo>
                    <a:pt x="2747158" y="927108"/>
                    <a:pt x="2743348" y="932187"/>
                    <a:pt x="2739538" y="935998"/>
                  </a:cubicBezTo>
                  <a:cubicBezTo>
                    <a:pt x="2735728" y="938537"/>
                    <a:pt x="2730648" y="941077"/>
                    <a:pt x="2726838" y="941077"/>
                  </a:cubicBezTo>
                  <a:cubicBezTo>
                    <a:pt x="2628898" y="939808"/>
                    <a:pt x="2512879" y="946158"/>
                    <a:pt x="2394712" y="948698"/>
                  </a:cubicBezTo>
                  <a:cubicBezTo>
                    <a:pt x="2358187" y="948698"/>
                    <a:pt x="2319515" y="947427"/>
                    <a:pt x="2282990" y="947427"/>
                  </a:cubicBezTo>
                  <a:cubicBezTo>
                    <a:pt x="2201347" y="946158"/>
                    <a:pt x="2119705" y="944887"/>
                    <a:pt x="2038062" y="944887"/>
                  </a:cubicBezTo>
                  <a:lnTo>
                    <a:pt x="1771649" y="944887"/>
                  </a:lnTo>
                  <a:cubicBezTo>
                    <a:pt x="1711491" y="944887"/>
                    <a:pt x="1653482" y="943618"/>
                    <a:pt x="1593324" y="943618"/>
                  </a:cubicBezTo>
                  <a:cubicBezTo>
                    <a:pt x="1541760" y="943618"/>
                    <a:pt x="1488048" y="943618"/>
                    <a:pt x="1436484" y="944887"/>
                  </a:cubicBezTo>
                  <a:lnTo>
                    <a:pt x="1404257" y="944887"/>
                  </a:lnTo>
                  <a:cubicBezTo>
                    <a:pt x="1329059" y="943618"/>
                    <a:pt x="491147" y="942348"/>
                    <a:pt x="415950" y="939808"/>
                  </a:cubicBezTo>
                  <a:cubicBezTo>
                    <a:pt x="370831" y="938537"/>
                    <a:pt x="325713" y="933458"/>
                    <a:pt x="280595" y="930918"/>
                  </a:cubicBezTo>
                  <a:cubicBezTo>
                    <a:pt x="198952" y="925837"/>
                    <a:pt x="117309" y="922027"/>
                    <a:pt x="41910" y="916948"/>
                  </a:cubicBezTo>
                  <a:cubicBezTo>
                    <a:pt x="33020" y="915677"/>
                    <a:pt x="24130" y="913137"/>
                    <a:pt x="16510" y="909327"/>
                  </a:cubicBezTo>
                  <a:cubicBezTo>
                    <a:pt x="5080" y="904248"/>
                    <a:pt x="0" y="892818"/>
                    <a:pt x="1270" y="880243"/>
                  </a:cubicBezTo>
                  <a:cubicBezTo>
                    <a:pt x="2540" y="842293"/>
                    <a:pt x="3810" y="803687"/>
                    <a:pt x="3810" y="765737"/>
                  </a:cubicBezTo>
                  <a:cubicBezTo>
                    <a:pt x="5080" y="727131"/>
                    <a:pt x="17780" y="322105"/>
                    <a:pt x="17780" y="283500"/>
                  </a:cubicBezTo>
                  <a:cubicBezTo>
                    <a:pt x="19050" y="246203"/>
                    <a:pt x="20320" y="208907"/>
                    <a:pt x="19050" y="170956"/>
                  </a:cubicBezTo>
                  <a:cubicBezTo>
                    <a:pt x="17780" y="133659"/>
                    <a:pt x="16510" y="97017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72191" y="5080"/>
                    <a:pt x="119458" y="3810"/>
                  </a:cubicBezTo>
                  <a:cubicBezTo>
                    <a:pt x="186061" y="1270"/>
                    <a:pt x="254813" y="1270"/>
                    <a:pt x="321416" y="1270"/>
                  </a:cubicBezTo>
                  <a:cubicBezTo>
                    <a:pt x="405207" y="2540"/>
                    <a:pt x="1251714" y="5080"/>
                    <a:pt x="1335505" y="6350"/>
                  </a:cubicBezTo>
                  <a:cubicBezTo>
                    <a:pt x="1417147" y="7620"/>
                    <a:pt x="1498790" y="7620"/>
                    <a:pt x="1580433" y="7620"/>
                  </a:cubicBezTo>
                  <a:cubicBezTo>
                    <a:pt x="1625551" y="7620"/>
                    <a:pt x="1670670" y="7620"/>
                    <a:pt x="1715788" y="8890"/>
                  </a:cubicBezTo>
                  <a:cubicBezTo>
                    <a:pt x="1803876" y="11430"/>
                    <a:pt x="1894113" y="10160"/>
                    <a:pt x="1982201" y="2540"/>
                  </a:cubicBezTo>
                  <a:cubicBezTo>
                    <a:pt x="2018725" y="0"/>
                    <a:pt x="2055250" y="2540"/>
                    <a:pt x="2091774" y="2540"/>
                  </a:cubicBezTo>
                  <a:cubicBezTo>
                    <a:pt x="2173417" y="2540"/>
                    <a:pt x="2255060" y="1270"/>
                    <a:pt x="2336703" y="3810"/>
                  </a:cubicBezTo>
                  <a:cubicBezTo>
                    <a:pt x="2439830" y="6350"/>
                    <a:pt x="2540809" y="13970"/>
                    <a:pt x="2643937" y="17780"/>
                  </a:cubicBezTo>
                  <a:cubicBezTo>
                    <a:pt x="2689055" y="20320"/>
                    <a:pt x="2717948" y="19050"/>
                    <a:pt x="2744618" y="21590"/>
                  </a:cubicBezTo>
                  <a:cubicBezTo>
                    <a:pt x="2753508" y="22860"/>
                    <a:pt x="2762398" y="25400"/>
                    <a:pt x="2771288" y="27940"/>
                  </a:cubicBezTo>
                  <a:cubicBezTo>
                    <a:pt x="2778908" y="30480"/>
                    <a:pt x="2782718" y="36830"/>
                    <a:pt x="2782718" y="46990"/>
                  </a:cubicBezTo>
                  <a:cubicBezTo>
                    <a:pt x="2783988" y="79350"/>
                    <a:pt x="2780178" y="98980"/>
                    <a:pt x="2776368" y="118610"/>
                  </a:cubicBezTo>
                  <a:cubicBezTo>
                    <a:pt x="2772558" y="134968"/>
                    <a:pt x="2771288" y="151980"/>
                    <a:pt x="2770018" y="168338"/>
                  </a:cubicBezTo>
                  <a:cubicBezTo>
                    <a:pt x="2767478" y="195820"/>
                    <a:pt x="2766208" y="223302"/>
                    <a:pt x="2764938" y="250783"/>
                  </a:cubicBezTo>
                  <a:cubicBezTo>
                    <a:pt x="2763668" y="276302"/>
                    <a:pt x="2762398" y="301821"/>
                    <a:pt x="2762398" y="327339"/>
                  </a:cubicBezTo>
                  <a:cubicBezTo>
                    <a:pt x="2762398" y="369870"/>
                    <a:pt x="2750968" y="778169"/>
                    <a:pt x="2749698" y="820700"/>
                  </a:cubicBezTo>
                  <a:cubicBezTo>
                    <a:pt x="2752238" y="848181"/>
                    <a:pt x="2750968" y="875663"/>
                    <a:pt x="2749698" y="923298"/>
                  </a:cubicBezTo>
                  <a:close/>
                  <a:moveTo>
                    <a:pt x="17780" y="892817"/>
                  </a:moveTo>
                  <a:cubicBezTo>
                    <a:pt x="22860" y="894087"/>
                    <a:pt x="29210" y="896627"/>
                    <a:pt x="36830" y="896627"/>
                  </a:cubicBezTo>
                  <a:cubicBezTo>
                    <a:pt x="115161" y="901707"/>
                    <a:pt x="203249" y="906787"/>
                    <a:pt x="289189" y="910597"/>
                  </a:cubicBezTo>
                  <a:cubicBezTo>
                    <a:pt x="330010" y="913137"/>
                    <a:pt x="370831" y="916947"/>
                    <a:pt x="413801" y="918217"/>
                  </a:cubicBezTo>
                  <a:cubicBezTo>
                    <a:pt x="441732" y="919487"/>
                    <a:pt x="1232377" y="915677"/>
                    <a:pt x="1258159" y="916947"/>
                  </a:cubicBezTo>
                  <a:cubicBezTo>
                    <a:pt x="1303277" y="918217"/>
                    <a:pt x="1348396" y="920757"/>
                    <a:pt x="1393514" y="922027"/>
                  </a:cubicBezTo>
                  <a:cubicBezTo>
                    <a:pt x="1414999" y="923297"/>
                    <a:pt x="1434335" y="923297"/>
                    <a:pt x="1455820" y="923297"/>
                  </a:cubicBezTo>
                  <a:cubicBezTo>
                    <a:pt x="1552503" y="923297"/>
                    <a:pt x="1647036" y="922027"/>
                    <a:pt x="1743718" y="923297"/>
                  </a:cubicBezTo>
                  <a:cubicBezTo>
                    <a:pt x="1780243" y="923297"/>
                    <a:pt x="1818916" y="925837"/>
                    <a:pt x="1855440" y="925837"/>
                  </a:cubicBezTo>
                  <a:cubicBezTo>
                    <a:pt x="1911301" y="925837"/>
                    <a:pt x="1965013" y="922027"/>
                    <a:pt x="2020874" y="922027"/>
                  </a:cubicBezTo>
                  <a:cubicBezTo>
                    <a:pt x="2087477" y="922027"/>
                    <a:pt x="2151932" y="923297"/>
                    <a:pt x="2218535" y="923297"/>
                  </a:cubicBezTo>
                  <a:cubicBezTo>
                    <a:pt x="2306624" y="923297"/>
                    <a:pt x="2396860" y="923297"/>
                    <a:pt x="2484948" y="922027"/>
                  </a:cubicBezTo>
                  <a:cubicBezTo>
                    <a:pt x="2564443" y="920757"/>
                    <a:pt x="2641788" y="918217"/>
                    <a:pt x="2711598" y="915677"/>
                  </a:cubicBezTo>
                  <a:cubicBezTo>
                    <a:pt x="2716678" y="915677"/>
                    <a:pt x="2721758" y="913137"/>
                    <a:pt x="2728108" y="911867"/>
                  </a:cubicBezTo>
                  <a:cubicBezTo>
                    <a:pt x="2728108" y="899167"/>
                    <a:pt x="2729378" y="886467"/>
                    <a:pt x="2729378" y="878280"/>
                  </a:cubicBezTo>
                  <a:lnTo>
                    <a:pt x="2729378" y="857996"/>
                  </a:lnTo>
                  <a:cubicBezTo>
                    <a:pt x="2730648" y="824626"/>
                    <a:pt x="2733188" y="790601"/>
                    <a:pt x="2731918" y="757230"/>
                  </a:cubicBezTo>
                  <a:cubicBezTo>
                    <a:pt x="2730648" y="710119"/>
                    <a:pt x="2743348" y="297895"/>
                    <a:pt x="2747158" y="250783"/>
                  </a:cubicBezTo>
                  <a:cubicBezTo>
                    <a:pt x="2749698" y="223302"/>
                    <a:pt x="2752238" y="195820"/>
                    <a:pt x="2752238" y="168338"/>
                  </a:cubicBezTo>
                  <a:cubicBezTo>
                    <a:pt x="2752238" y="145437"/>
                    <a:pt x="2753508" y="123190"/>
                    <a:pt x="2761128" y="100943"/>
                  </a:cubicBezTo>
                  <a:cubicBezTo>
                    <a:pt x="2764938" y="87857"/>
                    <a:pt x="2767478" y="74770"/>
                    <a:pt x="2762398" y="49530"/>
                  </a:cubicBezTo>
                  <a:cubicBezTo>
                    <a:pt x="2754778" y="49530"/>
                    <a:pt x="2748428" y="48260"/>
                    <a:pt x="2740808" y="48260"/>
                  </a:cubicBezTo>
                  <a:cubicBezTo>
                    <a:pt x="2707788" y="45720"/>
                    <a:pt x="2658976" y="45720"/>
                    <a:pt x="2600967" y="40640"/>
                  </a:cubicBezTo>
                  <a:cubicBezTo>
                    <a:pt x="2493542" y="33020"/>
                    <a:pt x="2383969" y="27940"/>
                    <a:pt x="2276545" y="27940"/>
                  </a:cubicBezTo>
                  <a:cubicBezTo>
                    <a:pt x="2201347" y="27940"/>
                    <a:pt x="2124002" y="31750"/>
                    <a:pt x="2048804" y="24130"/>
                  </a:cubicBezTo>
                  <a:lnTo>
                    <a:pt x="2027319" y="24130"/>
                  </a:lnTo>
                  <a:cubicBezTo>
                    <a:pt x="1965013" y="27940"/>
                    <a:pt x="1898410" y="33020"/>
                    <a:pt x="1833955" y="34290"/>
                  </a:cubicBezTo>
                  <a:cubicBezTo>
                    <a:pt x="1763055" y="35560"/>
                    <a:pt x="1694303" y="31750"/>
                    <a:pt x="1623403" y="30480"/>
                  </a:cubicBezTo>
                  <a:cubicBezTo>
                    <a:pt x="1556799" y="29210"/>
                    <a:pt x="1490196" y="27940"/>
                    <a:pt x="1425741" y="27940"/>
                  </a:cubicBezTo>
                  <a:cubicBezTo>
                    <a:pt x="1402108" y="27940"/>
                    <a:pt x="1380623" y="29210"/>
                    <a:pt x="1356990" y="27940"/>
                  </a:cubicBezTo>
                  <a:cubicBezTo>
                    <a:pt x="1275347" y="26670"/>
                    <a:pt x="430989" y="24130"/>
                    <a:pt x="347198" y="24130"/>
                  </a:cubicBezTo>
                  <a:cubicBezTo>
                    <a:pt x="274149" y="22860"/>
                    <a:pt x="201100" y="24130"/>
                    <a:pt x="128052" y="24130"/>
                  </a:cubicBezTo>
                  <a:cubicBezTo>
                    <a:pt x="89379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77387"/>
                    <a:pt x="31750" y="98326"/>
                    <a:pt x="34290" y="118610"/>
                  </a:cubicBezTo>
                  <a:cubicBezTo>
                    <a:pt x="36830" y="155252"/>
                    <a:pt x="38100" y="191894"/>
                    <a:pt x="38100" y="228536"/>
                  </a:cubicBezTo>
                  <a:cubicBezTo>
                    <a:pt x="38100" y="252092"/>
                    <a:pt x="36830" y="274993"/>
                    <a:pt x="35560" y="298549"/>
                  </a:cubicBezTo>
                  <a:cubicBezTo>
                    <a:pt x="34290" y="321450"/>
                    <a:pt x="22860" y="709465"/>
                    <a:pt x="21590" y="731712"/>
                  </a:cubicBezTo>
                  <a:lnTo>
                    <a:pt x="21590" y="774897"/>
                  </a:lnTo>
                  <a:cubicBezTo>
                    <a:pt x="21590" y="807613"/>
                    <a:pt x="20320" y="840984"/>
                    <a:pt x="20320" y="873700"/>
                  </a:cubicBezTo>
                  <a:cubicBezTo>
                    <a:pt x="20320" y="878280"/>
                    <a:pt x="19050" y="882206"/>
                    <a:pt x="17780" y="892817"/>
                  </a:cubicBezTo>
                  <a:close/>
                </a:path>
              </a:pathLst>
            </a:custGeom>
            <a:solidFill>
              <a:srgbClr val="F3D701"/>
            </a:solid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085475" y="8618720"/>
            <a:ext cx="7939442" cy="1279160"/>
            <a:chOff x="0" y="0"/>
            <a:chExt cx="5880456" cy="947427"/>
          </a:xfrm>
        </p:grpSpPr>
        <p:sp>
          <p:nvSpPr>
            <p:cNvPr id="15" name="Freeform 15"/>
            <p:cNvSpPr/>
            <p:nvPr/>
          </p:nvSpPr>
          <p:spPr>
            <a:xfrm>
              <a:off x="16510" y="11430"/>
              <a:ext cx="5849976" cy="923298"/>
            </a:xfrm>
            <a:custGeom>
              <a:avLst/>
              <a:gdLst/>
              <a:ahLst/>
              <a:cxnLst/>
              <a:rect l="l" t="t" r="r" b="b"/>
              <a:pathLst>
                <a:path w="5849976" h="923298">
                  <a:moveTo>
                    <a:pt x="1270" y="0"/>
                  </a:moveTo>
                  <a:lnTo>
                    <a:pt x="5849976" y="15240"/>
                  </a:lnTo>
                  <a:lnTo>
                    <a:pt x="5818226" y="923298"/>
                  </a:lnTo>
                  <a:lnTo>
                    <a:pt x="2117437" y="923298"/>
                  </a:lnTo>
                  <a:lnTo>
                    <a:pt x="0" y="896627"/>
                  </a:lnTo>
                  <a:lnTo>
                    <a:pt x="11430" y="312022"/>
                  </a:lnTo>
                  <a:close/>
                </a:path>
              </a:pathLst>
            </a:custGeom>
            <a:solidFill>
              <a:srgbClr val="D7EAFA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-1270"/>
              <a:ext cx="5879186" cy="948698"/>
            </a:xfrm>
            <a:custGeom>
              <a:avLst/>
              <a:gdLst/>
              <a:ahLst/>
              <a:cxnLst/>
              <a:rect l="l" t="t" r="r" b="b"/>
              <a:pathLst>
                <a:path w="5879186" h="948698">
                  <a:moveTo>
                    <a:pt x="5844896" y="923298"/>
                  </a:moveTo>
                  <a:cubicBezTo>
                    <a:pt x="5842356" y="927108"/>
                    <a:pt x="5838546" y="932187"/>
                    <a:pt x="5834736" y="935998"/>
                  </a:cubicBezTo>
                  <a:cubicBezTo>
                    <a:pt x="5830925" y="938537"/>
                    <a:pt x="5825846" y="941077"/>
                    <a:pt x="5822036" y="941077"/>
                  </a:cubicBezTo>
                  <a:cubicBezTo>
                    <a:pt x="5643752" y="939808"/>
                    <a:pt x="5392053" y="946158"/>
                    <a:pt x="5135693" y="948698"/>
                  </a:cubicBezTo>
                  <a:cubicBezTo>
                    <a:pt x="5056454" y="948698"/>
                    <a:pt x="4972555" y="947427"/>
                    <a:pt x="4893316" y="947427"/>
                  </a:cubicBezTo>
                  <a:cubicBezTo>
                    <a:pt x="4716194" y="946158"/>
                    <a:pt x="4539073" y="944887"/>
                    <a:pt x="4361951" y="944887"/>
                  </a:cubicBezTo>
                  <a:lnTo>
                    <a:pt x="3783975" y="944887"/>
                  </a:lnTo>
                  <a:cubicBezTo>
                    <a:pt x="3653464" y="944887"/>
                    <a:pt x="3527615" y="943618"/>
                    <a:pt x="3397104" y="943618"/>
                  </a:cubicBezTo>
                  <a:cubicBezTo>
                    <a:pt x="3285238" y="943618"/>
                    <a:pt x="3168710" y="943618"/>
                    <a:pt x="3056844" y="944887"/>
                  </a:cubicBezTo>
                  <a:lnTo>
                    <a:pt x="2986928" y="944887"/>
                  </a:lnTo>
                  <a:cubicBezTo>
                    <a:pt x="2823789" y="943618"/>
                    <a:pt x="1005962" y="942348"/>
                    <a:pt x="842824" y="939808"/>
                  </a:cubicBezTo>
                  <a:cubicBezTo>
                    <a:pt x="744941" y="938537"/>
                    <a:pt x="647058" y="933458"/>
                    <a:pt x="549175" y="930918"/>
                  </a:cubicBezTo>
                  <a:cubicBezTo>
                    <a:pt x="372053" y="925837"/>
                    <a:pt x="194931" y="922027"/>
                    <a:pt x="41910" y="916948"/>
                  </a:cubicBezTo>
                  <a:cubicBezTo>
                    <a:pt x="33020" y="915677"/>
                    <a:pt x="24130" y="913137"/>
                    <a:pt x="16510" y="909327"/>
                  </a:cubicBezTo>
                  <a:cubicBezTo>
                    <a:pt x="5080" y="904248"/>
                    <a:pt x="0" y="892818"/>
                    <a:pt x="1270" y="880243"/>
                  </a:cubicBezTo>
                  <a:cubicBezTo>
                    <a:pt x="2540" y="842293"/>
                    <a:pt x="3810" y="803687"/>
                    <a:pt x="3810" y="765737"/>
                  </a:cubicBezTo>
                  <a:cubicBezTo>
                    <a:pt x="5080" y="727131"/>
                    <a:pt x="17780" y="322105"/>
                    <a:pt x="17780" y="283500"/>
                  </a:cubicBezTo>
                  <a:cubicBezTo>
                    <a:pt x="19050" y="246203"/>
                    <a:pt x="20320" y="208907"/>
                    <a:pt x="19050" y="170956"/>
                  </a:cubicBezTo>
                  <a:cubicBezTo>
                    <a:pt x="17780" y="133659"/>
                    <a:pt x="16510" y="97017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7048" y="5080"/>
                    <a:pt x="199592" y="3810"/>
                  </a:cubicBezTo>
                  <a:cubicBezTo>
                    <a:pt x="344086" y="1270"/>
                    <a:pt x="493241" y="1270"/>
                    <a:pt x="637735" y="1270"/>
                  </a:cubicBezTo>
                  <a:cubicBezTo>
                    <a:pt x="819518" y="2540"/>
                    <a:pt x="2655990" y="5080"/>
                    <a:pt x="2837773" y="6350"/>
                  </a:cubicBezTo>
                  <a:cubicBezTo>
                    <a:pt x="3014894" y="7620"/>
                    <a:pt x="3192016" y="7620"/>
                    <a:pt x="3369137" y="7620"/>
                  </a:cubicBezTo>
                  <a:cubicBezTo>
                    <a:pt x="3467021" y="7620"/>
                    <a:pt x="3564904" y="7620"/>
                    <a:pt x="3662787" y="8890"/>
                  </a:cubicBezTo>
                  <a:cubicBezTo>
                    <a:pt x="3853892" y="11430"/>
                    <a:pt x="4049657" y="10160"/>
                    <a:pt x="4240762" y="2540"/>
                  </a:cubicBezTo>
                  <a:cubicBezTo>
                    <a:pt x="4320001" y="0"/>
                    <a:pt x="4399240" y="2540"/>
                    <a:pt x="4478478" y="2540"/>
                  </a:cubicBezTo>
                  <a:cubicBezTo>
                    <a:pt x="4655600" y="2540"/>
                    <a:pt x="4832721" y="1270"/>
                    <a:pt x="5009843" y="3810"/>
                  </a:cubicBezTo>
                  <a:cubicBezTo>
                    <a:pt x="5233576" y="6350"/>
                    <a:pt x="5452647" y="13970"/>
                    <a:pt x="5676380" y="17780"/>
                  </a:cubicBezTo>
                  <a:cubicBezTo>
                    <a:pt x="5774263" y="20320"/>
                    <a:pt x="5813146" y="19050"/>
                    <a:pt x="5839816" y="21590"/>
                  </a:cubicBezTo>
                  <a:cubicBezTo>
                    <a:pt x="5848706" y="22860"/>
                    <a:pt x="5857596" y="25400"/>
                    <a:pt x="5866486" y="27940"/>
                  </a:cubicBezTo>
                  <a:cubicBezTo>
                    <a:pt x="5874106" y="30480"/>
                    <a:pt x="5877916" y="36830"/>
                    <a:pt x="5877916" y="46990"/>
                  </a:cubicBezTo>
                  <a:cubicBezTo>
                    <a:pt x="5879186" y="79350"/>
                    <a:pt x="5875375" y="98980"/>
                    <a:pt x="5871566" y="118610"/>
                  </a:cubicBezTo>
                  <a:cubicBezTo>
                    <a:pt x="5867756" y="134968"/>
                    <a:pt x="5866486" y="151980"/>
                    <a:pt x="5865216" y="168338"/>
                  </a:cubicBezTo>
                  <a:cubicBezTo>
                    <a:pt x="5862675" y="195820"/>
                    <a:pt x="5861406" y="223302"/>
                    <a:pt x="5860136" y="250783"/>
                  </a:cubicBezTo>
                  <a:cubicBezTo>
                    <a:pt x="5858866" y="276302"/>
                    <a:pt x="5857596" y="301821"/>
                    <a:pt x="5857596" y="327339"/>
                  </a:cubicBezTo>
                  <a:cubicBezTo>
                    <a:pt x="5857596" y="369870"/>
                    <a:pt x="5846166" y="778169"/>
                    <a:pt x="5844896" y="820700"/>
                  </a:cubicBezTo>
                  <a:cubicBezTo>
                    <a:pt x="5847436" y="848181"/>
                    <a:pt x="5846166" y="875663"/>
                    <a:pt x="5844896" y="923298"/>
                  </a:cubicBezTo>
                  <a:close/>
                  <a:moveTo>
                    <a:pt x="17780" y="892817"/>
                  </a:moveTo>
                  <a:cubicBezTo>
                    <a:pt x="22860" y="894087"/>
                    <a:pt x="29210" y="896627"/>
                    <a:pt x="36830" y="896627"/>
                  </a:cubicBezTo>
                  <a:cubicBezTo>
                    <a:pt x="190270" y="901707"/>
                    <a:pt x="381375" y="906787"/>
                    <a:pt x="567819" y="910597"/>
                  </a:cubicBezTo>
                  <a:cubicBezTo>
                    <a:pt x="656380" y="913137"/>
                    <a:pt x="744941" y="916947"/>
                    <a:pt x="838162" y="918217"/>
                  </a:cubicBezTo>
                  <a:cubicBezTo>
                    <a:pt x="898757" y="919487"/>
                    <a:pt x="2614040" y="915677"/>
                    <a:pt x="2669973" y="916947"/>
                  </a:cubicBezTo>
                  <a:cubicBezTo>
                    <a:pt x="2767856" y="918217"/>
                    <a:pt x="2865739" y="920757"/>
                    <a:pt x="2963622" y="922027"/>
                  </a:cubicBezTo>
                  <a:cubicBezTo>
                    <a:pt x="3010233" y="923297"/>
                    <a:pt x="3052183" y="923297"/>
                    <a:pt x="3098794" y="923297"/>
                  </a:cubicBezTo>
                  <a:cubicBezTo>
                    <a:pt x="3308543" y="923297"/>
                    <a:pt x="3513631" y="922027"/>
                    <a:pt x="3723380" y="923297"/>
                  </a:cubicBezTo>
                  <a:cubicBezTo>
                    <a:pt x="3802619" y="923297"/>
                    <a:pt x="3886519" y="925837"/>
                    <a:pt x="3965758" y="925837"/>
                  </a:cubicBezTo>
                  <a:cubicBezTo>
                    <a:pt x="4086946" y="925837"/>
                    <a:pt x="4203474" y="922027"/>
                    <a:pt x="4324662" y="922027"/>
                  </a:cubicBezTo>
                  <a:cubicBezTo>
                    <a:pt x="4469156" y="922027"/>
                    <a:pt x="4608989" y="923297"/>
                    <a:pt x="4753483" y="923297"/>
                  </a:cubicBezTo>
                  <a:cubicBezTo>
                    <a:pt x="4944588" y="923297"/>
                    <a:pt x="5140354" y="923297"/>
                    <a:pt x="5331459" y="922027"/>
                  </a:cubicBezTo>
                  <a:cubicBezTo>
                    <a:pt x="5503919" y="920757"/>
                    <a:pt x="5671719" y="918217"/>
                    <a:pt x="5806796" y="915677"/>
                  </a:cubicBezTo>
                  <a:cubicBezTo>
                    <a:pt x="5811875" y="915677"/>
                    <a:pt x="5816956" y="913137"/>
                    <a:pt x="5823306" y="911867"/>
                  </a:cubicBezTo>
                  <a:cubicBezTo>
                    <a:pt x="5823306" y="899167"/>
                    <a:pt x="5824575" y="886467"/>
                    <a:pt x="5824575" y="878280"/>
                  </a:cubicBezTo>
                  <a:lnTo>
                    <a:pt x="5824575" y="857996"/>
                  </a:lnTo>
                  <a:cubicBezTo>
                    <a:pt x="5825846" y="824626"/>
                    <a:pt x="5828386" y="790601"/>
                    <a:pt x="5827116" y="757230"/>
                  </a:cubicBezTo>
                  <a:cubicBezTo>
                    <a:pt x="5825846" y="710119"/>
                    <a:pt x="5838546" y="297895"/>
                    <a:pt x="5842356" y="250783"/>
                  </a:cubicBezTo>
                  <a:cubicBezTo>
                    <a:pt x="5844896" y="223302"/>
                    <a:pt x="5847436" y="195820"/>
                    <a:pt x="5847436" y="168338"/>
                  </a:cubicBezTo>
                  <a:cubicBezTo>
                    <a:pt x="5847436" y="145437"/>
                    <a:pt x="5848706" y="123190"/>
                    <a:pt x="5856325" y="100943"/>
                  </a:cubicBezTo>
                  <a:cubicBezTo>
                    <a:pt x="5860136" y="87857"/>
                    <a:pt x="5862675" y="74770"/>
                    <a:pt x="5857596" y="49530"/>
                  </a:cubicBezTo>
                  <a:cubicBezTo>
                    <a:pt x="5849975" y="49530"/>
                    <a:pt x="5843625" y="48260"/>
                    <a:pt x="5836006" y="48260"/>
                  </a:cubicBezTo>
                  <a:cubicBezTo>
                    <a:pt x="5802986" y="45720"/>
                    <a:pt x="5709008" y="45720"/>
                    <a:pt x="5583158" y="40640"/>
                  </a:cubicBezTo>
                  <a:cubicBezTo>
                    <a:pt x="5350103" y="33020"/>
                    <a:pt x="5112387" y="27940"/>
                    <a:pt x="4879332" y="27940"/>
                  </a:cubicBezTo>
                  <a:cubicBezTo>
                    <a:pt x="4716194" y="27940"/>
                    <a:pt x="4548395" y="31750"/>
                    <a:pt x="4385256" y="24130"/>
                  </a:cubicBezTo>
                  <a:lnTo>
                    <a:pt x="4338645" y="24130"/>
                  </a:lnTo>
                  <a:cubicBezTo>
                    <a:pt x="4203474" y="27940"/>
                    <a:pt x="4058980" y="33020"/>
                    <a:pt x="3919147" y="34290"/>
                  </a:cubicBezTo>
                  <a:cubicBezTo>
                    <a:pt x="3765331" y="35560"/>
                    <a:pt x="3616175" y="31750"/>
                    <a:pt x="3462359" y="30480"/>
                  </a:cubicBezTo>
                  <a:cubicBezTo>
                    <a:pt x="3317865" y="29210"/>
                    <a:pt x="3173371" y="27940"/>
                    <a:pt x="3033538" y="27940"/>
                  </a:cubicBezTo>
                  <a:cubicBezTo>
                    <a:pt x="2982266" y="27940"/>
                    <a:pt x="2935655" y="29210"/>
                    <a:pt x="2884383" y="27940"/>
                  </a:cubicBezTo>
                  <a:cubicBezTo>
                    <a:pt x="2707262" y="26670"/>
                    <a:pt x="875451" y="24130"/>
                    <a:pt x="693668" y="24130"/>
                  </a:cubicBezTo>
                  <a:cubicBezTo>
                    <a:pt x="535191" y="22860"/>
                    <a:pt x="376714" y="24130"/>
                    <a:pt x="218237" y="24130"/>
                  </a:cubicBezTo>
                  <a:cubicBezTo>
                    <a:pt x="134337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77387"/>
                    <a:pt x="31750" y="98326"/>
                    <a:pt x="34290" y="118610"/>
                  </a:cubicBezTo>
                  <a:cubicBezTo>
                    <a:pt x="36830" y="155252"/>
                    <a:pt x="38100" y="191894"/>
                    <a:pt x="38100" y="228536"/>
                  </a:cubicBezTo>
                  <a:cubicBezTo>
                    <a:pt x="38100" y="252092"/>
                    <a:pt x="36830" y="274993"/>
                    <a:pt x="35560" y="298549"/>
                  </a:cubicBezTo>
                  <a:cubicBezTo>
                    <a:pt x="34290" y="321450"/>
                    <a:pt x="22860" y="709465"/>
                    <a:pt x="21590" y="731712"/>
                  </a:cubicBezTo>
                  <a:lnTo>
                    <a:pt x="21590" y="774897"/>
                  </a:lnTo>
                  <a:cubicBezTo>
                    <a:pt x="21590" y="807613"/>
                    <a:pt x="20320" y="840984"/>
                    <a:pt x="20320" y="873700"/>
                  </a:cubicBezTo>
                  <a:cubicBezTo>
                    <a:pt x="20320" y="878280"/>
                    <a:pt x="19050" y="882206"/>
                    <a:pt x="17780" y="892817"/>
                  </a:cubicBezTo>
                  <a:close/>
                </a:path>
              </a:pathLst>
            </a:custGeom>
            <a:solidFill>
              <a:srgbClr val="F3D701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682055" y="5942931"/>
            <a:ext cx="1883197" cy="1921630"/>
          </a:xfrm>
          <a:custGeom>
            <a:avLst/>
            <a:gdLst/>
            <a:ahLst/>
            <a:cxnLst/>
            <a:rect l="l" t="t" r="r" b="b"/>
            <a:pathLst>
              <a:path w="1883197" h="1921630">
                <a:moveTo>
                  <a:pt x="0" y="0"/>
                </a:moveTo>
                <a:lnTo>
                  <a:pt x="1883198" y="0"/>
                </a:lnTo>
                <a:lnTo>
                  <a:pt x="1883198" y="1921630"/>
                </a:lnTo>
                <a:lnTo>
                  <a:pt x="0" y="19216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8" name="TextBox 18"/>
          <p:cNvSpPr txBox="1"/>
          <p:nvPr/>
        </p:nvSpPr>
        <p:spPr>
          <a:xfrm>
            <a:off x="330789" y="8314303"/>
            <a:ext cx="4585729" cy="2072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5"/>
              </a:lnSpc>
            </a:pPr>
            <a:r>
              <a:rPr lang="en-US" sz="6025" spc="451">
                <a:solidFill>
                  <a:srgbClr val="FF914D"/>
                </a:solidFill>
                <a:latin typeface="Luckiest Guy"/>
                <a:ea typeface="Luckiest Guy"/>
                <a:cs typeface="Luckiest Guy"/>
                <a:sym typeface="Luckiest Guy"/>
              </a:rPr>
              <a:t>DATOS </a:t>
            </a:r>
          </a:p>
          <a:p>
            <a:pPr marL="0" lvl="0" indent="0" algn="ctr">
              <a:lnSpc>
                <a:spcPts val="8315"/>
              </a:lnSpc>
              <a:spcBef>
                <a:spcPct val="0"/>
              </a:spcBef>
            </a:pPr>
            <a:endParaRPr lang="en-US" sz="6025" spc="451">
              <a:solidFill>
                <a:srgbClr val="FF914D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688877" y="8838178"/>
            <a:ext cx="6811704" cy="1024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15"/>
              </a:lnSpc>
              <a:spcBef>
                <a:spcPct val="0"/>
              </a:spcBef>
            </a:pPr>
            <a:r>
              <a:rPr lang="en-US" sz="6025" spc="451">
                <a:solidFill>
                  <a:srgbClr val="FF914D"/>
                </a:solidFill>
                <a:latin typeface="Luckiest Guy"/>
                <a:ea typeface="Luckiest Guy"/>
                <a:cs typeface="Luckiest Guy"/>
                <a:sym typeface="Luckiest Guy"/>
              </a:rPr>
              <a:t>INSTRUCCIONES</a:t>
            </a:r>
          </a:p>
        </p:txBody>
      </p:sp>
      <p:sp>
        <p:nvSpPr>
          <p:cNvPr id="20" name="Freeform 20"/>
          <p:cNvSpPr/>
          <p:nvPr/>
        </p:nvSpPr>
        <p:spPr>
          <a:xfrm rot="347048" flipH="1">
            <a:off x="15245178" y="6607087"/>
            <a:ext cx="1883197" cy="1921630"/>
          </a:xfrm>
          <a:custGeom>
            <a:avLst/>
            <a:gdLst/>
            <a:ahLst/>
            <a:cxnLst/>
            <a:rect l="l" t="t" r="r" b="b"/>
            <a:pathLst>
              <a:path w="1883197" h="1921630">
                <a:moveTo>
                  <a:pt x="1883198" y="0"/>
                </a:moveTo>
                <a:lnTo>
                  <a:pt x="0" y="0"/>
                </a:lnTo>
                <a:lnTo>
                  <a:pt x="0" y="1921630"/>
                </a:lnTo>
                <a:lnTo>
                  <a:pt x="1883198" y="1921630"/>
                </a:lnTo>
                <a:lnTo>
                  <a:pt x="188319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B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47597" y="-1340077"/>
            <a:ext cx="20072073" cy="13472196"/>
          </a:xfrm>
          <a:custGeom>
            <a:avLst/>
            <a:gdLst/>
            <a:ahLst/>
            <a:cxnLst/>
            <a:rect l="l" t="t" r="r" b="b"/>
            <a:pathLst>
              <a:path w="20072073" h="13472196">
                <a:moveTo>
                  <a:pt x="0" y="0"/>
                </a:moveTo>
                <a:lnTo>
                  <a:pt x="20072073" y="0"/>
                </a:lnTo>
                <a:lnTo>
                  <a:pt x="20072073" y="13472197"/>
                </a:lnTo>
                <a:lnTo>
                  <a:pt x="0" y="134721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3014" b="-98177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3" name="Group 3"/>
          <p:cNvGrpSpPr/>
          <p:nvPr/>
        </p:nvGrpSpPr>
        <p:grpSpPr>
          <a:xfrm>
            <a:off x="-2499915" y="-301508"/>
            <a:ext cx="22033797" cy="3099075"/>
            <a:chOff x="0" y="0"/>
            <a:chExt cx="7195378" cy="1012037"/>
          </a:xfrm>
        </p:grpSpPr>
        <p:sp>
          <p:nvSpPr>
            <p:cNvPr id="4" name="Freeform 4"/>
            <p:cNvSpPr/>
            <p:nvPr/>
          </p:nvSpPr>
          <p:spPr>
            <a:xfrm>
              <a:off x="16510" y="11430"/>
              <a:ext cx="7164898" cy="987907"/>
            </a:xfrm>
            <a:custGeom>
              <a:avLst/>
              <a:gdLst/>
              <a:ahLst/>
              <a:cxnLst/>
              <a:rect l="l" t="t" r="r" b="b"/>
              <a:pathLst>
                <a:path w="7164898" h="987907">
                  <a:moveTo>
                    <a:pt x="1270" y="0"/>
                  </a:moveTo>
                  <a:lnTo>
                    <a:pt x="7164898" y="15240"/>
                  </a:lnTo>
                  <a:lnTo>
                    <a:pt x="7133148" y="987907"/>
                  </a:lnTo>
                  <a:lnTo>
                    <a:pt x="2594460" y="987907"/>
                  </a:lnTo>
                  <a:lnTo>
                    <a:pt x="0" y="961237"/>
                  </a:lnTo>
                  <a:lnTo>
                    <a:pt x="11430" y="332085"/>
                  </a:lnTo>
                  <a:close/>
                </a:path>
              </a:pathLst>
            </a:custGeom>
            <a:solidFill>
              <a:srgbClr val="F6FEFF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-1270"/>
              <a:ext cx="7194108" cy="1013307"/>
            </a:xfrm>
            <a:custGeom>
              <a:avLst/>
              <a:gdLst/>
              <a:ahLst/>
              <a:cxnLst/>
              <a:rect l="l" t="t" r="r" b="b"/>
              <a:pathLst>
                <a:path w="7194108" h="1013307">
                  <a:moveTo>
                    <a:pt x="7159819" y="987907"/>
                  </a:moveTo>
                  <a:cubicBezTo>
                    <a:pt x="7157279" y="991717"/>
                    <a:pt x="7153469" y="996797"/>
                    <a:pt x="7149658" y="1000607"/>
                  </a:cubicBezTo>
                  <a:cubicBezTo>
                    <a:pt x="7145848" y="1003147"/>
                    <a:pt x="7140769" y="1005687"/>
                    <a:pt x="7136958" y="1005687"/>
                  </a:cubicBezTo>
                  <a:cubicBezTo>
                    <a:pt x="6924544" y="1004417"/>
                    <a:pt x="6615204" y="1010767"/>
                    <a:pt x="6300135" y="1013307"/>
                  </a:cubicBezTo>
                  <a:cubicBezTo>
                    <a:pt x="6202750" y="1013307"/>
                    <a:pt x="6099637" y="1012037"/>
                    <a:pt x="6002252" y="1012037"/>
                  </a:cubicBezTo>
                  <a:cubicBezTo>
                    <a:pt x="5784569" y="1010767"/>
                    <a:pt x="5566885" y="1009497"/>
                    <a:pt x="5349201" y="1009497"/>
                  </a:cubicBezTo>
                  <a:lnTo>
                    <a:pt x="4638865" y="1009497"/>
                  </a:lnTo>
                  <a:cubicBezTo>
                    <a:pt x="4478466" y="1009497"/>
                    <a:pt x="4323797" y="1008227"/>
                    <a:pt x="4163398" y="1008227"/>
                  </a:cubicBezTo>
                  <a:cubicBezTo>
                    <a:pt x="4025914" y="1008227"/>
                    <a:pt x="3882701" y="1008227"/>
                    <a:pt x="3745216" y="1009497"/>
                  </a:cubicBezTo>
                  <a:lnTo>
                    <a:pt x="3659289" y="1009497"/>
                  </a:lnTo>
                  <a:cubicBezTo>
                    <a:pt x="3458790" y="1008227"/>
                    <a:pt x="1224669" y="1006957"/>
                    <a:pt x="1024171" y="1004417"/>
                  </a:cubicBezTo>
                  <a:cubicBezTo>
                    <a:pt x="903872" y="1003147"/>
                    <a:pt x="783573" y="998067"/>
                    <a:pt x="663274" y="995527"/>
                  </a:cubicBezTo>
                  <a:cubicBezTo>
                    <a:pt x="445591" y="990447"/>
                    <a:pt x="227907" y="986637"/>
                    <a:pt x="41910" y="981557"/>
                  </a:cubicBezTo>
                  <a:cubicBezTo>
                    <a:pt x="33020" y="980287"/>
                    <a:pt x="24130" y="977747"/>
                    <a:pt x="16510" y="973937"/>
                  </a:cubicBezTo>
                  <a:cubicBezTo>
                    <a:pt x="5080" y="968857"/>
                    <a:pt x="0" y="957427"/>
                    <a:pt x="1270" y="944627"/>
                  </a:cubicBezTo>
                  <a:cubicBezTo>
                    <a:pt x="2540" y="903648"/>
                    <a:pt x="3810" y="861963"/>
                    <a:pt x="3810" y="820985"/>
                  </a:cubicBezTo>
                  <a:cubicBezTo>
                    <a:pt x="5080" y="779299"/>
                    <a:pt x="17780" y="341959"/>
                    <a:pt x="17780" y="300274"/>
                  </a:cubicBezTo>
                  <a:cubicBezTo>
                    <a:pt x="19050" y="260002"/>
                    <a:pt x="20320" y="219730"/>
                    <a:pt x="19050" y="178751"/>
                  </a:cubicBezTo>
                  <a:cubicBezTo>
                    <a:pt x="17780" y="138479"/>
                    <a:pt x="16510" y="98913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107608" y="5080"/>
                    <a:pt x="233636" y="3810"/>
                  </a:cubicBezTo>
                  <a:cubicBezTo>
                    <a:pt x="411220" y="1270"/>
                    <a:pt x="594532" y="1270"/>
                    <a:pt x="772116" y="1270"/>
                  </a:cubicBezTo>
                  <a:cubicBezTo>
                    <a:pt x="995528" y="2540"/>
                    <a:pt x="3252564" y="5080"/>
                    <a:pt x="3475976" y="6350"/>
                  </a:cubicBezTo>
                  <a:cubicBezTo>
                    <a:pt x="3693660" y="7620"/>
                    <a:pt x="3911343" y="7620"/>
                    <a:pt x="4129027" y="7620"/>
                  </a:cubicBezTo>
                  <a:cubicBezTo>
                    <a:pt x="4249326" y="7620"/>
                    <a:pt x="4369625" y="7620"/>
                    <a:pt x="4489924" y="8890"/>
                  </a:cubicBezTo>
                  <a:cubicBezTo>
                    <a:pt x="4724793" y="11430"/>
                    <a:pt x="4965391" y="10160"/>
                    <a:pt x="5200260" y="2540"/>
                  </a:cubicBezTo>
                  <a:cubicBezTo>
                    <a:pt x="5297644" y="0"/>
                    <a:pt x="5395030" y="2540"/>
                    <a:pt x="5492414" y="2540"/>
                  </a:cubicBezTo>
                  <a:cubicBezTo>
                    <a:pt x="5710098" y="2540"/>
                    <a:pt x="5927781" y="1270"/>
                    <a:pt x="6145465" y="3810"/>
                  </a:cubicBezTo>
                  <a:cubicBezTo>
                    <a:pt x="6420434" y="6350"/>
                    <a:pt x="6689674" y="13970"/>
                    <a:pt x="6964642" y="17780"/>
                  </a:cubicBezTo>
                  <a:cubicBezTo>
                    <a:pt x="7084942" y="20320"/>
                    <a:pt x="7128069" y="19050"/>
                    <a:pt x="7154738" y="21590"/>
                  </a:cubicBezTo>
                  <a:cubicBezTo>
                    <a:pt x="7163629" y="22860"/>
                    <a:pt x="7172519" y="25400"/>
                    <a:pt x="7181408" y="27940"/>
                  </a:cubicBezTo>
                  <a:cubicBezTo>
                    <a:pt x="7189029" y="30480"/>
                    <a:pt x="7192838" y="36830"/>
                    <a:pt x="7192838" y="46990"/>
                  </a:cubicBezTo>
                  <a:cubicBezTo>
                    <a:pt x="7194108" y="79837"/>
                    <a:pt x="7190298" y="101033"/>
                    <a:pt x="7186488" y="122229"/>
                  </a:cubicBezTo>
                  <a:cubicBezTo>
                    <a:pt x="7182679" y="139892"/>
                    <a:pt x="7181408" y="158262"/>
                    <a:pt x="7180138" y="175925"/>
                  </a:cubicBezTo>
                  <a:cubicBezTo>
                    <a:pt x="7177598" y="205599"/>
                    <a:pt x="7176329" y="235273"/>
                    <a:pt x="7175058" y="264947"/>
                  </a:cubicBezTo>
                  <a:cubicBezTo>
                    <a:pt x="7173788" y="292502"/>
                    <a:pt x="7172519" y="320056"/>
                    <a:pt x="7172519" y="347611"/>
                  </a:cubicBezTo>
                  <a:cubicBezTo>
                    <a:pt x="7172519" y="393535"/>
                    <a:pt x="7161088" y="834408"/>
                    <a:pt x="7159819" y="880333"/>
                  </a:cubicBezTo>
                  <a:cubicBezTo>
                    <a:pt x="7162358" y="910007"/>
                    <a:pt x="7161088" y="939681"/>
                    <a:pt x="7159819" y="987907"/>
                  </a:cubicBezTo>
                  <a:close/>
                  <a:moveTo>
                    <a:pt x="17780" y="957427"/>
                  </a:moveTo>
                  <a:cubicBezTo>
                    <a:pt x="22860" y="958697"/>
                    <a:pt x="29210" y="961237"/>
                    <a:pt x="36830" y="961237"/>
                  </a:cubicBezTo>
                  <a:cubicBezTo>
                    <a:pt x="222179" y="966317"/>
                    <a:pt x="457048" y="971397"/>
                    <a:pt x="686188" y="975207"/>
                  </a:cubicBezTo>
                  <a:cubicBezTo>
                    <a:pt x="795030" y="977747"/>
                    <a:pt x="903872" y="981557"/>
                    <a:pt x="1018442" y="982827"/>
                  </a:cubicBezTo>
                  <a:cubicBezTo>
                    <a:pt x="1092913" y="984097"/>
                    <a:pt x="3201007" y="980287"/>
                    <a:pt x="3269750" y="981557"/>
                  </a:cubicBezTo>
                  <a:cubicBezTo>
                    <a:pt x="3390049" y="982827"/>
                    <a:pt x="3510347" y="985367"/>
                    <a:pt x="3630646" y="986637"/>
                  </a:cubicBezTo>
                  <a:cubicBezTo>
                    <a:pt x="3687931" y="987907"/>
                    <a:pt x="3739488" y="987907"/>
                    <a:pt x="3796773" y="987907"/>
                  </a:cubicBezTo>
                  <a:cubicBezTo>
                    <a:pt x="4054556" y="987907"/>
                    <a:pt x="4306611" y="986637"/>
                    <a:pt x="4564394" y="987907"/>
                  </a:cubicBezTo>
                  <a:cubicBezTo>
                    <a:pt x="4661779" y="987907"/>
                    <a:pt x="4764892" y="990447"/>
                    <a:pt x="4862277" y="990447"/>
                  </a:cubicBezTo>
                  <a:cubicBezTo>
                    <a:pt x="5011219" y="990447"/>
                    <a:pt x="5154432" y="986637"/>
                    <a:pt x="5303373" y="986637"/>
                  </a:cubicBezTo>
                  <a:cubicBezTo>
                    <a:pt x="5480957" y="986637"/>
                    <a:pt x="5652812" y="987907"/>
                    <a:pt x="5830397" y="987907"/>
                  </a:cubicBezTo>
                  <a:cubicBezTo>
                    <a:pt x="6065266" y="987907"/>
                    <a:pt x="6305863" y="987907"/>
                    <a:pt x="6540733" y="986637"/>
                  </a:cubicBezTo>
                  <a:cubicBezTo>
                    <a:pt x="6752688" y="985367"/>
                    <a:pt x="6958914" y="982827"/>
                    <a:pt x="7121719" y="980287"/>
                  </a:cubicBezTo>
                  <a:cubicBezTo>
                    <a:pt x="7126798" y="980287"/>
                    <a:pt x="7131879" y="977747"/>
                    <a:pt x="7138229" y="976477"/>
                  </a:cubicBezTo>
                  <a:cubicBezTo>
                    <a:pt x="7138229" y="963777"/>
                    <a:pt x="7139498" y="951077"/>
                    <a:pt x="7139498" y="942507"/>
                  </a:cubicBezTo>
                  <a:lnTo>
                    <a:pt x="7139498" y="920605"/>
                  </a:lnTo>
                  <a:cubicBezTo>
                    <a:pt x="7140769" y="884572"/>
                    <a:pt x="7143308" y="847832"/>
                    <a:pt x="7142038" y="811800"/>
                  </a:cubicBezTo>
                  <a:cubicBezTo>
                    <a:pt x="7140769" y="760930"/>
                    <a:pt x="7153469" y="315817"/>
                    <a:pt x="7157279" y="264947"/>
                  </a:cubicBezTo>
                  <a:cubicBezTo>
                    <a:pt x="7159819" y="235273"/>
                    <a:pt x="7162358" y="205599"/>
                    <a:pt x="7162358" y="175925"/>
                  </a:cubicBezTo>
                  <a:cubicBezTo>
                    <a:pt x="7162358" y="151196"/>
                    <a:pt x="7163629" y="127174"/>
                    <a:pt x="7171248" y="103152"/>
                  </a:cubicBezTo>
                  <a:cubicBezTo>
                    <a:pt x="7175058" y="89022"/>
                    <a:pt x="7177598" y="74891"/>
                    <a:pt x="7172519" y="49530"/>
                  </a:cubicBezTo>
                  <a:cubicBezTo>
                    <a:pt x="7164898" y="49530"/>
                    <a:pt x="7158548" y="48260"/>
                    <a:pt x="7150929" y="48260"/>
                  </a:cubicBezTo>
                  <a:cubicBezTo>
                    <a:pt x="7117908" y="45720"/>
                    <a:pt x="7004742" y="45720"/>
                    <a:pt x="6850073" y="40640"/>
                  </a:cubicBezTo>
                  <a:cubicBezTo>
                    <a:pt x="6563647" y="33020"/>
                    <a:pt x="6271492" y="27940"/>
                    <a:pt x="5985066" y="27940"/>
                  </a:cubicBezTo>
                  <a:cubicBezTo>
                    <a:pt x="5784568" y="27940"/>
                    <a:pt x="5578342" y="31750"/>
                    <a:pt x="5377844" y="24130"/>
                  </a:cubicBezTo>
                  <a:lnTo>
                    <a:pt x="5320559" y="24130"/>
                  </a:lnTo>
                  <a:cubicBezTo>
                    <a:pt x="5154432" y="27940"/>
                    <a:pt x="4976847" y="33020"/>
                    <a:pt x="4804992" y="34290"/>
                  </a:cubicBezTo>
                  <a:cubicBezTo>
                    <a:pt x="4615951" y="35560"/>
                    <a:pt x="4432638" y="31750"/>
                    <a:pt x="4243597" y="30480"/>
                  </a:cubicBezTo>
                  <a:cubicBezTo>
                    <a:pt x="4066013" y="29210"/>
                    <a:pt x="3888429" y="27940"/>
                    <a:pt x="3716574" y="27940"/>
                  </a:cubicBezTo>
                  <a:cubicBezTo>
                    <a:pt x="3653560" y="27940"/>
                    <a:pt x="3596275" y="29210"/>
                    <a:pt x="3533261" y="27940"/>
                  </a:cubicBezTo>
                  <a:cubicBezTo>
                    <a:pt x="3315577" y="26670"/>
                    <a:pt x="1064271" y="24130"/>
                    <a:pt x="840858" y="24130"/>
                  </a:cubicBezTo>
                  <a:cubicBezTo>
                    <a:pt x="646089" y="22860"/>
                    <a:pt x="451319" y="24130"/>
                    <a:pt x="256550" y="24130"/>
                  </a:cubicBezTo>
                  <a:cubicBezTo>
                    <a:pt x="153436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77717"/>
                    <a:pt x="31750" y="100326"/>
                    <a:pt x="34290" y="122229"/>
                  </a:cubicBezTo>
                  <a:cubicBezTo>
                    <a:pt x="36830" y="161794"/>
                    <a:pt x="38100" y="201360"/>
                    <a:pt x="38100" y="240925"/>
                  </a:cubicBezTo>
                  <a:cubicBezTo>
                    <a:pt x="38100" y="266360"/>
                    <a:pt x="36830" y="291089"/>
                    <a:pt x="35560" y="316524"/>
                  </a:cubicBezTo>
                  <a:cubicBezTo>
                    <a:pt x="34290" y="341252"/>
                    <a:pt x="22860" y="760223"/>
                    <a:pt x="21590" y="784245"/>
                  </a:cubicBezTo>
                  <a:lnTo>
                    <a:pt x="21590" y="830876"/>
                  </a:lnTo>
                  <a:cubicBezTo>
                    <a:pt x="21590" y="866202"/>
                    <a:pt x="20320" y="902235"/>
                    <a:pt x="20320" y="937561"/>
                  </a:cubicBezTo>
                  <a:cubicBezTo>
                    <a:pt x="20320" y="942507"/>
                    <a:pt x="19050" y="946746"/>
                    <a:pt x="17780" y="957427"/>
                  </a:cubicBezTo>
                  <a:close/>
                </a:path>
              </a:pathLst>
            </a:custGeom>
            <a:solidFill>
              <a:srgbClr val="F6FEFF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3679314"/>
            <a:ext cx="5900981" cy="5923523"/>
          </a:xfrm>
          <a:custGeom>
            <a:avLst/>
            <a:gdLst/>
            <a:ahLst/>
            <a:cxnLst/>
            <a:rect l="l" t="t" r="r" b="b"/>
            <a:pathLst>
              <a:path w="5900981" h="5923523">
                <a:moveTo>
                  <a:pt x="0" y="0"/>
                </a:moveTo>
                <a:lnTo>
                  <a:pt x="5900981" y="0"/>
                </a:lnTo>
                <a:lnTo>
                  <a:pt x="5900981" y="5923523"/>
                </a:lnTo>
                <a:lnTo>
                  <a:pt x="0" y="592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Freeform 7"/>
          <p:cNvSpPr/>
          <p:nvPr/>
        </p:nvSpPr>
        <p:spPr>
          <a:xfrm>
            <a:off x="6195935" y="3695329"/>
            <a:ext cx="5900981" cy="5923523"/>
          </a:xfrm>
          <a:custGeom>
            <a:avLst/>
            <a:gdLst/>
            <a:ahLst/>
            <a:cxnLst/>
            <a:rect l="l" t="t" r="r" b="b"/>
            <a:pathLst>
              <a:path w="5900981" h="5923523">
                <a:moveTo>
                  <a:pt x="0" y="0"/>
                </a:moveTo>
                <a:lnTo>
                  <a:pt x="5900981" y="0"/>
                </a:lnTo>
                <a:lnTo>
                  <a:pt x="5900981" y="5923523"/>
                </a:lnTo>
                <a:lnTo>
                  <a:pt x="0" y="592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8" name="Freeform 8"/>
          <p:cNvSpPr/>
          <p:nvPr/>
        </p:nvSpPr>
        <p:spPr>
          <a:xfrm>
            <a:off x="12387019" y="3695329"/>
            <a:ext cx="5900981" cy="5923523"/>
          </a:xfrm>
          <a:custGeom>
            <a:avLst/>
            <a:gdLst/>
            <a:ahLst/>
            <a:cxnLst/>
            <a:rect l="l" t="t" r="r" b="b"/>
            <a:pathLst>
              <a:path w="5900981" h="5923523">
                <a:moveTo>
                  <a:pt x="0" y="0"/>
                </a:moveTo>
                <a:lnTo>
                  <a:pt x="5900981" y="0"/>
                </a:lnTo>
                <a:lnTo>
                  <a:pt x="5900981" y="5923523"/>
                </a:lnTo>
                <a:lnTo>
                  <a:pt x="0" y="592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9" name="Freeform 9"/>
          <p:cNvSpPr/>
          <p:nvPr/>
        </p:nvSpPr>
        <p:spPr>
          <a:xfrm>
            <a:off x="872591" y="6419304"/>
            <a:ext cx="3620929" cy="221771"/>
          </a:xfrm>
          <a:custGeom>
            <a:avLst/>
            <a:gdLst/>
            <a:ahLst/>
            <a:cxnLst/>
            <a:rect l="l" t="t" r="r" b="b"/>
            <a:pathLst>
              <a:path w="3620929" h="221771">
                <a:moveTo>
                  <a:pt x="0" y="0"/>
                </a:moveTo>
                <a:lnTo>
                  <a:pt x="3620930" y="0"/>
                </a:lnTo>
                <a:lnTo>
                  <a:pt x="3620930" y="221771"/>
                </a:lnTo>
                <a:lnTo>
                  <a:pt x="0" y="2217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08173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0" name="Freeform 10"/>
          <p:cNvSpPr/>
          <p:nvPr/>
        </p:nvSpPr>
        <p:spPr>
          <a:xfrm>
            <a:off x="7398610" y="6308419"/>
            <a:ext cx="3620929" cy="221771"/>
          </a:xfrm>
          <a:custGeom>
            <a:avLst/>
            <a:gdLst/>
            <a:ahLst/>
            <a:cxnLst/>
            <a:rect l="l" t="t" r="r" b="b"/>
            <a:pathLst>
              <a:path w="3620929" h="221771">
                <a:moveTo>
                  <a:pt x="0" y="0"/>
                </a:moveTo>
                <a:lnTo>
                  <a:pt x="3620930" y="0"/>
                </a:lnTo>
                <a:lnTo>
                  <a:pt x="3620930" y="221771"/>
                </a:lnTo>
                <a:lnTo>
                  <a:pt x="0" y="2217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08173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1" name="Freeform 11"/>
          <p:cNvSpPr/>
          <p:nvPr/>
        </p:nvSpPr>
        <p:spPr>
          <a:xfrm>
            <a:off x="13527045" y="6530190"/>
            <a:ext cx="3620929" cy="221771"/>
          </a:xfrm>
          <a:custGeom>
            <a:avLst/>
            <a:gdLst/>
            <a:ahLst/>
            <a:cxnLst/>
            <a:rect l="l" t="t" r="r" b="b"/>
            <a:pathLst>
              <a:path w="3620929" h="221771">
                <a:moveTo>
                  <a:pt x="0" y="0"/>
                </a:moveTo>
                <a:lnTo>
                  <a:pt x="3620929" y="0"/>
                </a:lnTo>
                <a:lnTo>
                  <a:pt x="3620929" y="221771"/>
                </a:lnTo>
                <a:lnTo>
                  <a:pt x="0" y="2217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08173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2" name="Freeform 12"/>
          <p:cNvSpPr/>
          <p:nvPr/>
        </p:nvSpPr>
        <p:spPr>
          <a:xfrm rot="-1786385">
            <a:off x="-1023143" y="-784308"/>
            <a:ext cx="2672306" cy="2648924"/>
          </a:xfrm>
          <a:custGeom>
            <a:avLst/>
            <a:gdLst/>
            <a:ahLst/>
            <a:cxnLst/>
            <a:rect l="l" t="t" r="r" b="b"/>
            <a:pathLst>
              <a:path w="2672306" h="2648924">
                <a:moveTo>
                  <a:pt x="0" y="0"/>
                </a:moveTo>
                <a:lnTo>
                  <a:pt x="2672307" y="0"/>
                </a:lnTo>
                <a:lnTo>
                  <a:pt x="2672307" y="2648923"/>
                </a:lnTo>
                <a:lnTo>
                  <a:pt x="0" y="26489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3" name="TextBox 13"/>
          <p:cNvSpPr txBox="1"/>
          <p:nvPr/>
        </p:nvSpPr>
        <p:spPr>
          <a:xfrm>
            <a:off x="0" y="1095629"/>
            <a:ext cx="18638923" cy="1364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025"/>
              </a:lnSpc>
              <a:spcBef>
                <a:spcPct val="0"/>
              </a:spcBef>
            </a:pPr>
            <a:r>
              <a:rPr lang="en-US" sz="7989">
                <a:solidFill>
                  <a:srgbClr val="FF914D"/>
                </a:solidFill>
                <a:latin typeface="Luckiest Guy"/>
                <a:ea typeface="Luckiest Guy"/>
                <a:cs typeface="Luckiest Guy"/>
                <a:sym typeface="Luckiest Guy"/>
              </a:rPr>
              <a:t>¿QUÉ TIPO DE PREGUNTAS INCLUYE?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72107" y="6780729"/>
            <a:ext cx="4560311" cy="226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26"/>
              </a:lnSpc>
            </a:pPr>
            <a:r>
              <a:rPr lang="en-US" sz="3233" spc="16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Nivel</a:t>
            </a:r>
            <a:r>
              <a:rPr lang="en-US" sz="3233" u="none" strike="noStrike" spc="16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educacional de los padres, ocupación, acceso a tecnología, número de libros, etc.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118138" y="6780729"/>
            <a:ext cx="4560311" cy="226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26"/>
              </a:lnSpc>
            </a:pPr>
            <a:r>
              <a:rPr lang="en-US" sz="3233" spc="16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</a:t>
            </a:r>
            <a:r>
              <a:rPr lang="en-US" sz="3233" u="none" strike="noStrike" spc="16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mbiente escolar, seguridad, comunicación con docentes, etc.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72591" y="4628753"/>
            <a:ext cx="4159343" cy="1646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47"/>
              </a:lnSpc>
            </a:pPr>
            <a:r>
              <a:rPr lang="en-US" sz="4748" spc="237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Condiciones del Hogar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398610" y="4626631"/>
            <a:ext cx="3490780" cy="1646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47"/>
              </a:lnSpc>
            </a:pPr>
            <a:r>
              <a:rPr lang="en-US" sz="4748" spc="237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Apoyo Escolar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853966" y="4729649"/>
            <a:ext cx="5088656" cy="2481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7"/>
              </a:lnSpc>
            </a:pPr>
            <a:r>
              <a:rPr lang="en-US" sz="4748" spc="237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Percepción del Establecimiento</a:t>
            </a:r>
          </a:p>
          <a:p>
            <a:pPr marL="0" lvl="0" indent="0" algn="ctr">
              <a:lnSpc>
                <a:spcPts val="6647"/>
              </a:lnSpc>
            </a:pPr>
            <a:endParaRPr lang="en-US" sz="4748" spc="237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879696" y="6529252"/>
            <a:ext cx="4658759" cy="2778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6"/>
              </a:lnSpc>
              <a:spcBef>
                <a:spcPct val="0"/>
              </a:spcBef>
            </a:pPr>
            <a:r>
              <a:rPr lang="en-US" sz="3197" spc="15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Participación en tareas, comunicación con el colegio, expectativas educativas, etc.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B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47597" y="-1340077"/>
            <a:ext cx="20072073" cy="13472196"/>
          </a:xfrm>
          <a:custGeom>
            <a:avLst/>
            <a:gdLst/>
            <a:ahLst/>
            <a:cxnLst/>
            <a:rect l="l" t="t" r="r" b="b"/>
            <a:pathLst>
              <a:path w="20072073" h="13472196">
                <a:moveTo>
                  <a:pt x="0" y="0"/>
                </a:moveTo>
                <a:lnTo>
                  <a:pt x="20072073" y="0"/>
                </a:lnTo>
                <a:lnTo>
                  <a:pt x="20072073" y="13472197"/>
                </a:lnTo>
                <a:lnTo>
                  <a:pt x="0" y="134721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3014" b="-98177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 rot="5511319">
            <a:off x="2350696" y="-1731811"/>
            <a:ext cx="10497353" cy="14255665"/>
          </a:xfrm>
          <a:custGeom>
            <a:avLst/>
            <a:gdLst/>
            <a:ahLst/>
            <a:cxnLst/>
            <a:rect l="l" t="t" r="r" b="b"/>
            <a:pathLst>
              <a:path w="10497353" h="14255665">
                <a:moveTo>
                  <a:pt x="0" y="0"/>
                </a:moveTo>
                <a:lnTo>
                  <a:pt x="10497353" y="0"/>
                </a:lnTo>
                <a:lnTo>
                  <a:pt x="10497353" y="14255665"/>
                </a:lnTo>
                <a:lnTo>
                  <a:pt x="0" y="142556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CL"/>
          </a:p>
        </p:txBody>
      </p:sp>
      <p:sp>
        <p:nvSpPr>
          <p:cNvPr id="4" name="Freeform 4"/>
          <p:cNvSpPr/>
          <p:nvPr/>
        </p:nvSpPr>
        <p:spPr>
          <a:xfrm>
            <a:off x="13387059" y="2791690"/>
            <a:ext cx="4640545" cy="6762179"/>
          </a:xfrm>
          <a:custGeom>
            <a:avLst/>
            <a:gdLst/>
            <a:ahLst/>
            <a:cxnLst/>
            <a:rect l="l" t="t" r="r" b="b"/>
            <a:pathLst>
              <a:path w="4640545" h="6762179">
                <a:moveTo>
                  <a:pt x="0" y="0"/>
                </a:moveTo>
                <a:lnTo>
                  <a:pt x="4640545" y="0"/>
                </a:lnTo>
                <a:lnTo>
                  <a:pt x="4640545" y="6762179"/>
                </a:lnTo>
                <a:lnTo>
                  <a:pt x="0" y="67621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TextBox 5"/>
          <p:cNvSpPr txBox="1"/>
          <p:nvPr/>
        </p:nvSpPr>
        <p:spPr>
          <a:xfrm>
            <a:off x="1392280" y="3917627"/>
            <a:ext cx="11675573" cy="583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97"/>
              </a:lnSpc>
            </a:pPr>
            <a:endParaRPr/>
          </a:p>
          <a:p>
            <a:pPr marL="894027" lvl="1" indent="-447013" algn="ctr">
              <a:lnSpc>
                <a:spcPts val="5797"/>
              </a:lnSpc>
              <a:buFont typeface="Arial"/>
              <a:buChar char="•"/>
            </a:pPr>
            <a:r>
              <a:rPr lang="en-US" sz="4140" u="none" strike="noStrike" spc="207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Aporta datos clave para entender el contexto del estudiante.</a:t>
            </a:r>
          </a:p>
          <a:p>
            <a:pPr marL="894027" lvl="1" indent="-447013" algn="ctr">
              <a:lnSpc>
                <a:spcPts val="5797"/>
              </a:lnSpc>
              <a:buFont typeface="Arial"/>
              <a:buChar char="•"/>
            </a:pPr>
            <a:r>
              <a:rPr lang="en-US" sz="4140" u="none" strike="noStrike" spc="207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Mejora la calidad del análisis de resultados SIMCE.</a:t>
            </a:r>
          </a:p>
          <a:p>
            <a:pPr marL="894027" lvl="1" indent="-447013" algn="ctr">
              <a:lnSpc>
                <a:spcPts val="5797"/>
              </a:lnSpc>
              <a:buFont typeface="Arial"/>
              <a:buChar char="•"/>
            </a:pPr>
            <a:r>
              <a:rPr lang="en-US" sz="4140" u="none" strike="noStrike" spc="207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Es confidencial y no influye directamente en el puntaje del estudiante.</a:t>
            </a:r>
          </a:p>
          <a:p>
            <a:pPr marL="0" lvl="0" indent="0" algn="ctr">
              <a:lnSpc>
                <a:spcPts val="5797"/>
              </a:lnSpc>
            </a:pPr>
            <a:endParaRPr lang="en-US" sz="4140" u="none" strike="noStrike" spc="207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99790" y="1649219"/>
            <a:ext cx="13779759" cy="1142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31"/>
              </a:lnSpc>
              <a:spcBef>
                <a:spcPct val="0"/>
              </a:spcBef>
            </a:pPr>
            <a:r>
              <a:rPr lang="en-US" sz="6689">
                <a:solidFill>
                  <a:srgbClr val="FF914D"/>
                </a:solidFill>
                <a:latin typeface="Luckiest Guy"/>
                <a:ea typeface="Luckiest Guy"/>
                <a:cs typeface="Luckiest Guy"/>
                <a:sym typeface="Luckiest Guy"/>
              </a:rPr>
              <a:t>¿POR QUÉ ES IMPORTANTE QUE LOS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92280" y="2667865"/>
            <a:ext cx="11994779" cy="1142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31"/>
              </a:lnSpc>
              <a:spcBef>
                <a:spcPct val="0"/>
              </a:spcBef>
            </a:pPr>
            <a:r>
              <a:rPr lang="en-US" sz="6689">
                <a:solidFill>
                  <a:srgbClr val="FF914D"/>
                </a:solidFill>
                <a:latin typeface="Luckiest Guy"/>
                <a:ea typeface="Luckiest Guy"/>
                <a:cs typeface="Luckiest Guy"/>
                <a:sym typeface="Luckiest Guy"/>
              </a:rPr>
              <a:t>APODERADOS LO COMPLETEN?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B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47598" y="-723395"/>
            <a:ext cx="20072073" cy="13472196"/>
          </a:xfrm>
          <a:custGeom>
            <a:avLst/>
            <a:gdLst/>
            <a:ahLst/>
            <a:cxnLst/>
            <a:rect l="l" t="t" r="r" b="b"/>
            <a:pathLst>
              <a:path w="20072073" h="13472196">
                <a:moveTo>
                  <a:pt x="0" y="0"/>
                </a:moveTo>
                <a:lnTo>
                  <a:pt x="20072073" y="0"/>
                </a:lnTo>
                <a:lnTo>
                  <a:pt x="20072073" y="13472197"/>
                </a:lnTo>
                <a:lnTo>
                  <a:pt x="0" y="134721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3014" b="-98177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>
            <a:off x="395775" y="3374104"/>
            <a:ext cx="4174840" cy="4433458"/>
          </a:xfrm>
          <a:custGeom>
            <a:avLst/>
            <a:gdLst/>
            <a:ahLst/>
            <a:cxnLst/>
            <a:rect l="l" t="t" r="r" b="b"/>
            <a:pathLst>
              <a:path w="4174840" h="4433458">
                <a:moveTo>
                  <a:pt x="0" y="0"/>
                </a:moveTo>
                <a:lnTo>
                  <a:pt x="4174839" y="0"/>
                </a:lnTo>
                <a:lnTo>
                  <a:pt x="4174839" y="4433458"/>
                </a:lnTo>
                <a:lnTo>
                  <a:pt x="0" y="44334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Freeform 4"/>
          <p:cNvSpPr/>
          <p:nvPr/>
        </p:nvSpPr>
        <p:spPr>
          <a:xfrm>
            <a:off x="9404629" y="3374104"/>
            <a:ext cx="4174840" cy="4433458"/>
          </a:xfrm>
          <a:custGeom>
            <a:avLst/>
            <a:gdLst/>
            <a:ahLst/>
            <a:cxnLst/>
            <a:rect l="l" t="t" r="r" b="b"/>
            <a:pathLst>
              <a:path w="4174840" h="4433458">
                <a:moveTo>
                  <a:pt x="0" y="0"/>
                </a:moveTo>
                <a:lnTo>
                  <a:pt x="4174840" y="0"/>
                </a:lnTo>
                <a:lnTo>
                  <a:pt x="4174840" y="4433458"/>
                </a:lnTo>
                <a:lnTo>
                  <a:pt x="0" y="44334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Freeform 5"/>
          <p:cNvSpPr/>
          <p:nvPr/>
        </p:nvSpPr>
        <p:spPr>
          <a:xfrm>
            <a:off x="4902130" y="3374104"/>
            <a:ext cx="4174840" cy="4433458"/>
          </a:xfrm>
          <a:custGeom>
            <a:avLst/>
            <a:gdLst/>
            <a:ahLst/>
            <a:cxnLst/>
            <a:rect l="l" t="t" r="r" b="b"/>
            <a:pathLst>
              <a:path w="4174840" h="4433458">
                <a:moveTo>
                  <a:pt x="0" y="0"/>
                </a:moveTo>
                <a:lnTo>
                  <a:pt x="4174840" y="0"/>
                </a:lnTo>
                <a:lnTo>
                  <a:pt x="4174840" y="4433458"/>
                </a:lnTo>
                <a:lnTo>
                  <a:pt x="0" y="44334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" name="Freeform 6"/>
          <p:cNvSpPr/>
          <p:nvPr/>
        </p:nvSpPr>
        <p:spPr>
          <a:xfrm>
            <a:off x="13910985" y="3374104"/>
            <a:ext cx="4174840" cy="4433458"/>
          </a:xfrm>
          <a:custGeom>
            <a:avLst/>
            <a:gdLst/>
            <a:ahLst/>
            <a:cxnLst/>
            <a:rect l="l" t="t" r="r" b="b"/>
            <a:pathLst>
              <a:path w="4174840" h="4433458">
                <a:moveTo>
                  <a:pt x="0" y="0"/>
                </a:moveTo>
                <a:lnTo>
                  <a:pt x="4174839" y="0"/>
                </a:lnTo>
                <a:lnTo>
                  <a:pt x="4174839" y="4433458"/>
                </a:lnTo>
                <a:lnTo>
                  <a:pt x="0" y="44334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7" name="Group 7"/>
          <p:cNvGrpSpPr/>
          <p:nvPr/>
        </p:nvGrpSpPr>
        <p:grpSpPr>
          <a:xfrm>
            <a:off x="686370" y="559633"/>
            <a:ext cx="16915259" cy="2643856"/>
            <a:chOff x="0" y="0"/>
            <a:chExt cx="8342840" cy="1303986"/>
          </a:xfrm>
        </p:grpSpPr>
        <p:sp>
          <p:nvSpPr>
            <p:cNvPr id="8" name="Freeform 8"/>
            <p:cNvSpPr/>
            <p:nvPr/>
          </p:nvSpPr>
          <p:spPr>
            <a:xfrm>
              <a:off x="16510" y="11430"/>
              <a:ext cx="8312360" cy="1279856"/>
            </a:xfrm>
            <a:custGeom>
              <a:avLst/>
              <a:gdLst/>
              <a:ahLst/>
              <a:cxnLst/>
              <a:rect l="l" t="t" r="r" b="b"/>
              <a:pathLst>
                <a:path w="8312360" h="1279856">
                  <a:moveTo>
                    <a:pt x="1270" y="0"/>
                  </a:moveTo>
                  <a:lnTo>
                    <a:pt x="8312360" y="15240"/>
                  </a:lnTo>
                  <a:lnTo>
                    <a:pt x="8280610" y="1279856"/>
                  </a:lnTo>
                  <a:lnTo>
                    <a:pt x="3010732" y="1279856"/>
                  </a:lnTo>
                  <a:lnTo>
                    <a:pt x="0" y="1253186"/>
                  </a:lnTo>
                  <a:lnTo>
                    <a:pt x="11430" y="422742"/>
                  </a:lnTo>
                  <a:close/>
                </a:path>
              </a:pathLst>
            </a:custGeom>
            <a:solidFill>
              <a:srgbClr val="50BEC9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-1270"/>
              <a:ext cx="8341570" cy="1305256"/>
            </a:xfrm>
            <a:custGeom>
              <a:avLst/>
              <a:gdLst/>
              <a:ahLst/>
              <a:cxnLst/>
              <a:rect l="l" t="t" r="r" b="b"/>
              <a:pathLst>
                <a:path w="8341570" h="1305256">
                  <a:moveTo>
                    <a:pt x="8307280" y="1279856"/>
                  </a:moveTo>
                  <a:cubicBezTo>
                    <a:pt x="8304740" y="1283666"/>
                    <a:pt x="8300930" y="1288746"/>
                    <a:pt x="8297120" y="1292556"/>
                  </a:cubicBezTo>
                  <a:cubicBezTo>
                    <a:pt x="8293310" y="1295096"/>
                    <a:pt x="8288230" y="1297636"/>
                    <a:pt x="8284420" y="1297636"/>
                  </a:cubicBezTo>
                  <a:cubicBezTo>
                    <a:pt x="8042220" y="1296366"/>
                    <a:pt x="7682580" y="1302716"/>
                    <a:pt x="7316281" y="1305256"/>
                  </a:cubicBezTo>
                  <a:cubicBezTo>
                    <a:pt x="7203060" y="1305256"/>
                    <a:pt x="7083181" y="1303986"/>
                    <a:pt x="6969961" y="1303986"/>
                  </a:cubicBezTo>
                  <a:cubicBezTo>
                    <a:pt x="6716881" y="1302716"/>
                    <a:pt x="6463800" y="1301446"/>
                    <a:pt x="6210721" y="1301446"/>
                  </a:cubicBezTo>
                  <a:lnTo>
                    <a:pt x="5384881" y="1301446"/>
                  </a:lnTo>
                  <a:cubicBezTo>
                    <a:pt x="5198401" y="1301446"/>
                    <a:pt x="5018581" y="1300176"/>
                    <a:pt x="4832101" y="1300176"/>
                  </a:cubicBezTo>
                  <a:cubicBezTo>
                    <a:pt x="4672261" y="1300176"/>
                    <a:pt x="4505761" y="1300176"/>
                    <a:pt x="4345922" y="1301446"/>
                  </a:cubicBezTo>
                  <a:lnTo>
                    <a:pt x="4246021" y="1301446"/>
                  </a:lnTo>
                  <a:cubicBezTo>
                    <a:pt x="4012922" y="1300176"/>
                    <a:pt x="1415523" y="1298906"/>
                    <a:pt x="1182423" y="1296366"/>
                  </a:cubicBezTo>
                  <a:cubicBezTo>
                    <a:pt x="1042563" y="1295096"/>
                    <a:pt x="902703" y="1290016"/>
                    <a:pt x="762843" y="1287476"/>
                  </a:cubicBezTo>
                  <a:cubicBezTo>
                    <a:pt x="509763" y="1282396"/>
                    <a:pt x="256683" y="1278586"/>
                    <a:pt x="41910" y="1273506"/>
                  </a:cubicBezTo>
                  <a:cubicBezTo>
                    <a:pt x="33020" y="1272236"/>
                    <a:pt x="24130" y="1269696"/>
                    <a:pt x="16510" y="1265886"/>
                  </a:cubicBezTo>
                  <a:cubicBezTo>
                    <a:pt x="5080" y="1260806"/>
                    <a:pt x="0" y="1249376"/>
                    <a:pt x="1270" y="1235555"/>
                  </a:cubicBezTo>
                  <a:cubicBezTo>
                    <a:pt x="2540" y="1180894"/>
                    <a:pt x="3810" y="1125292"/>
                    <a:pt x="3810" y="1070632"/>
                  </a:cubicBezTo>
                  <a:cubicBezTo>
                    <a:pt x="5080" y="1015029"/>
                    <a:pt x="17780" y="431673"/>
                    <a:pt x="17780" y="376070"/>
                  </a:cubicBezTo>
                  <a:cubicBezTo>
                    <a:pt x="19050" y="322353"/>
                    <a:pt x="20320" y="268635"/>
                    <a:pt x="19050" y="213975"/>
                  </a:cubicBezTo>
                  <a:cubicBezTo>
                    <a:pt x="17780" y="160257"/>
                    <a:pt x="16510" y="107481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116823" y="5080"/>
                    <a:pt x="263343" y="3810"/>
                  </a:cubicBezTo>
                  <a:cubicBezTo>
                    <a:pt x="469803" y="1270"/>
                    <a:pt x="682923" y="1270"/>
                    <a:pt x="889383" y="1270"/>
                  </a:cubicBezTo>
                  <a:cubicBezTo>
                    <a:pt x="1149123" y="2540"/>
                    <a:pt x="3773162" y="5080"/>
                    <a:pt x="4032902" y="6350"/>
                  </a:cubicBezTo>
                  <a:cubicBezTo>
                    <a:pt x="4285981" y="7620"/>
                    <a:pt x="4539061" y="7620"/>
                    <a:pt x="4792141" y="7620"/>
                  </a:cubicBezTo>
                  <a:cubicBezTo>
                    <a:pt x="4932001" y="7620"/>
                    <a:pt x="5071861" y="7620"/>
                    <a:pt x="5211721" y="8890"/>
                  </a:cubicBezTo>
                  <a:cubicBezTo>
                    <a:pt x="5484781" y="11430"/>
                    <a:pt x="5764501" y="10160"/>
                    <a:pt x="6037561" y="2540"/>
                  </a:cubicBezTo>
                  <a:cubicBezTo>
                    <a:pt x="6150780" y="0"/>
                    <a:pt x="6264001" y="2540"/>
                    <a:pt x="6377220" y="2540"/>
                  </a:cubicBezTo>
                  <a:cubicBezTo>
                    <a:pt x="6630301" y="2540"/>
                    <a:pt x="6883380" y="1270"/>
                    <a:pt x="7136461" y="3810"/>
                  </a:cubicBezTo>
                  <a:cubicBezTo>
                    <a:pt x="7456139" y="6350"/>
                    <a:pt x="7769160" y="13970"/>
                    <a:pt x="8088840" y="17780"/>
                  </a:cubicBezTo>
                  <a:cubicBezTo>
                    <a:pt x="8228700" y="20320"/>
                    <a:pt x="8275530" y="19050"/>
                    <a:pt x="8302199" y="21590"/>
                  </a:cubicBezTo>
                  <a:cubicBezTo>
                    <a:pt x="8311090" y="22860"/>
                    <a:pt x="8319980" y="25400"/>
                    <a:pt x="8328870" y="27940"/>
                  </a:cubicBezTo>
                  <a:cubicBezTo>
                    <a:pt x="8336490" y="30480"/>
                    <a:pt x="8340299" y="36830"/>
                    <a:pt x="8340299" y="46990"/>
                  </a:cubicBezTo>
                  <a:cubicBezTo>
                    <a:pt x="8341570" y="82036"/>
                    <a:pt x="8337760" y="110309"/>
                    <a:pt x="8333949" y="138581"/>
                  </a:cubicBezTo>
                  <a:cubicBezTo>
                    <a:pt x="8330140" y="162142"/>
                    <a:pt x="8328870" y="186644"/>
                    <a:pt x="8327599" y="210205"/>
                  </a:cubicBezTo>
                  <a:cubicBezTo>
                    <a:pt x="8325060" y="249786"/>
                    <a:pt x="8323790" y="289368"/>
                    <a:pt x="8322520" y="328949"/>
                  </a:cubicBezTo>
                  <a:cubicBezTo>
                    <a:pt x="8321249" y="365704"/>
                    <a:pt x="8319980" y="402458"/>
                    <a:pt x="8319980" y="439212"/>
                  </a:cubicBezTo>
                  <a:cubicBezTo>
                    <a:pt x="8319980" y="500469"/>
                    <a:pt x="8308549" y="1088538"/>
                    <a:pt x="8307280" y="1149795"/>
                  </a:cubicBezTo>
                  <a:cubicBezTo>
                    <a:pt x="8309820" y="1189376"/>
                    <a:pt x="8308549" y="1228958"/>
                    <a:pt x="8307280" y="1279856"/>
                  </a:cubicBezTo>
                  <a:close/>
                  <a:moveTo>
                    <a:pt x="17780" y="1249376"/>
                  </a:moveTo>
                  <a:cubicBezTo>
                    <a:pt x="22860" y="1250646"/>
                    <a:pt x="29210" y="1253186"/>
                    <a:pt x="36830" y="1253186"/>
                  </a:cubicBezTo>
                  <a:cubicBezTo>
                    <a:pt x="250023" y="1258266"/>
                    <a:pt x="523083" y="1263346"/>
                    <a:pt x="789483" y="1267156"/>
                  </a:cubicBezTo>
                  <a:cubicBezTo>
                    <a:pt x="916023" y="1269696"/>
                    <a:pt x="1042563" y="1273506"/>
                    <a:pt x="1175763" y="1274776"/>
                  </a:cubicBezTo>
                  <a:cubicBezTo>
                    <a:pt x="1262343" y="1276046"/>
                    <a:pt x="3713222" y="1272236"/>
                    <a:pt x="3793142" y="1273506"/>
                  </a:cubicBezTo>
                  <a:cubicBezTo>
                    <a:pt x="3933001" y="1274776"/>
                    <a:pt x="4072861" y="1277316"/>
                    <a:pt x="4212722" y="1278586"/>
                  </a:cubicBezTo>
                  <a:cubicBezTo>
                    <a:pt x="4279321" y="1279856"/>
                    <a:pt x="4339261" y="1279856"/>
                    <a:pt x="4405861" y="1279856"/>
                  </a:cubicBezTo>
                  <a:cubicBezTo>
                    <a:pt x="4705561" y="1279856"/>
                    <a:pt x="4998601" y="1278586"/>
                    <a:pt x="5298301" y="1279856"/>
                  </a:cubicBezTo>
                  <a:cubicBezTo>
                    <a:pt x="5411521" y="1279856"/>
                    <a:pt x="5531400" y="1282396"/>
                    <a:pt x="5644621" y="1282396"/>
                  </a:cubicBezTo>
                  <a:cubicBezTo>
                    <a:pt x="5817781" y="1282396"/>
                    <a:pt x="5984280" y="1278586"/>
                    <a:pt x="6157440" y="1278586"/>
                  </a:cubicBezTo>
                  <a:cubicBezTo>
                    <a:pt x="6363900" y="1278586"/>
                    <a:pt x="6563700" y="1279856"/>
                    <a:pt x="6770160" y="1279856"/>
                  </a:cubicBezTo>
                  <a:cubicBezTo>
                    <a:pt x="7043220" y="1279856"/>
                    <a:pt x="7322940" y="1279856"/>
                    <a:pt x="7596000" y="1278586"/>
                  </a:cubicBezTo>
                  <a:cubicBezTo>
                    <a:pt x="7842420" y="1277316"/>
                    <a:pt x="8082180" y="1274776"/>
                    <a:pt x="8269180" y="1272236"/>
                  </a:cubicBezTo>
                  <a:cubicBezTo>
                    <a:pt x="8274260" y="1272236"/>
                    <a:pt x="8279340" y="1269696"/>
                    <a:pt x="8285690" y="1268426"/>
                  </a:cubicBezTo>
                  <a:cubicBezTo>
                    <a:pt x="8285690" y="1255726"/>
                    <a:pt x="8286960" y="1243026"/>
                    <a:pt x="8286960" y="1232727"/>
                  </a:cubicBezTo>
                  <a:lnTo>
                    <a:pt x="8286960" y="1203512"/>
                  </a:lnTo>
                  <a:cubicBezTo>
                    <a:pt x="8288230" y="1155449"/>
                    <a:pt x="8290770" y="1106443"/>
                    <a:pt x="8289499" y="1058380"/>
                  </a:cubicBezTo>
                  <a:cubicBezTo>
                    <a:pt x="8288230" y="990526"/>
                    <a:pt x="8300930" y="396803"/>
                    <a:pt x="8304740" y="328949"/>
                  </a:cubicBezTo>
                  <a:cubicBezTo>
                    <a:pt x="8307280" y="289368"/>
                    <a:pt x="8309820" y="249786"/>
                    <a:pt x="8309820" y="210205"/>
                  </a:cubicBezTo>
                  <a:cubicBezTo>
                    <a:pt x="8309820" y="177220"/>
                    <a:pt x="8311090" y="145178"/>
                    <a:pt x="8318710" y="113136"/>
                  </a:cubicBezTo>
                  <a:cubicBezTo>
                    <a:pt x="8322520" y="94287"/>
                    <a:pt x="8325060" y="75439"/>
                    <a:pt x="8319980" y="49530"/>
                  </a:cubicBezTo>
                  <a:cubicBezTo>
                    <a:pt x="8312360" y="49530"/>
                    <a:pt x="8306010" y="48260"/>
                    <a:pt x="8298390" y="48260"/>
                  </a:cubicBezTo>
                  <a:cubicBezTo>
                    <a:pt x="8265370" y="45720"/>
                    <a:pt x="8135460" y="45720"/>
                    <a:pt x="7955639" y="40640"/>
                  </a:cubicBezTo>
                  <a:cubicBezTo>
                    <a:pt x="7622639" y="33020"/>
                    <a:pt x="7282980" y="27940"/>
                    <a:pt x="6949980" y="27940"/>
                  </a:cubicBezTo>
                  <a:cubicBezTo>
                    <a:pt x="6716880" y="27940"/>
                    <a:pt x="6477121" y="31750"/>
                    <a:pt x="6244020" y="24130"/>
                  </a:cubicBezTo>
                  <a:lnTo>
                    <a:pt x="6177421" y="24130"/>
                  </a:lnTo>
                  <a:cubicBezTo>
                    <a:pt x="5984280" y="27940"/>
                    <a:pt x="5777821" y="33020"/>
                    <a:pt x="5578021" y="34290"/>
                  </a:cubicBezTo>
                  <a:cubicBezTo>
                    <a:pt x="5358241" y="35560"/>
                    <a:pt x="5145121" y="31750"/>
                    <a:pt x="4925341" y="30480"/>
                  </a:cubicBezTo>
                  <a:cubicBezTo>
                    <a:pt x="4718881" y="29210"/>
                    <a:pt x="4512421" y="27940"/>
                    <a:pt x="4312621" y="27940"/>
                  </a:cubicBezTo>
                  <a:cubicBezTo>
                    <a:pt x="4239361" y="27940"/>
                    <a:pt x="4172761" y="29210"/>
                    <a:pt x="4099501" y="27940"/>
                  </a:cubicBezTo>
                  <a:cubicBezTo>
                    <a:pt x="3846421" y="26670"/>
                    <a:pt x="1229043" y="24130"/>
                    <a:pt x="969303" y="24130"/>
                  </a:cubicBezTo>
                  <a:cubicBezTo>
                    <a:pt x="742863" y="22860"/>
                    <a:pt x="516423" y="24130"/>
                    <a:pt x="289983" y="24130"/>
                  </a:cubicBezTo>
                  <a:cubicBezTo>
                    <a:pt x="1701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79209"/>
                    <a:pt x="31750" y="109366"/>
                    <a:pt x="34290" y="138581"/>
                  </a:cubicBezTo>
                  <a:cubicBezTo>
                    <a:pt x="36830" y="191356"/>
                    <a:pt x="38100" y="244132"/>
                    <a:pt x="38100" y="296907"/>
                  </a:cubicBezTo>
                  <a:cubicBezTo>
                    <a:pt x="38100" y="330834"/>
                    <a:pt x="36830" y="363819"/>
                    <a:pt x="35560" y="397746"/>
                  </a:cubicBezTo>
                  <a:cubicBezTo>
                    <a:pt x="34290" y="430730"/>
                    <a:pt x="22860" y="989584"/>
                    <a:pt x="21590" y="1021626"/>
                  </a:cubicBezTo>
                  <a:lnTo>
                    <a:pt x="21590" y="1083825"/>
                  </a:lnTo>
                  <a:cubicBezTo>
                    <a:pt x="21590" y="1130946"/>
                    <a:pt x="20320" y="1179009"/>
                    <a:pt x="20320" y="1226130"/>
                  </a:cubicBezTo>
                  <a:cubicBezTo>
                    <a:pt x="20320" y="1232727"/>
                    <a:pt x="19050" y="1238382"/>
                    <a:pt x="17780" y="1249376"/>
                  </a:cubicBezTo>
                  <a:close/>
                </a:path>
              </a:pathLst>
            </a:custGeom>
            <a:solidFill>
              <a:srgbClr val="50BEC9"/>
            </a:solid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57535" y="501975"/>
            <a:ext cx="16572930" cy="2528173"/>
            <a:chOff x="0" y="0"/>
            <a:chExt cx="12274966" cy="1872526"/>
          </a:xfrm>
        </p:grpSpPr>
        <p:sp>
          <p:nvSpPr>
            <p:cNvPr id="11" name="Freeform 11"/>
            <p:cNvSpPr/>
            <p:nvPr/>
          </p:nvSpPr>
          <p:spPr>
            <a:xfrm>
              <a:off x="16510" y="11430"/>
              <a:ext cx="12244486" cy="1848396"/>
            </a:xfrm>
            <a:custGeom>
              <a:avLst/>
              <a:gdLst/>
              <a:ahLst/>
              <a:cxnLst/>
              <a:rect l="l" t="t" r="r" b="b"/>
              <a:pathLst>
                <a:path w="12244486" h="1848396">
                  <a:moveTo>
                    <a:pt x="1270" y="0"/>
                  </a:moveTo>
                  <a:lnTo>
                    <a:pt x="12244486" y="15240"/>
                  </a:lnTo>
                  <a:lnTo>
                    <a:pt x="12212736" y="1848396"/>
                  </a:lnTo>
                  <a:lnTo>
                    <a:pt x="4437215" y="1848396"/>
                  </a:lnTo>
                  <a:lnTo>
                    <a:pt x="0" y="1821726"/>
                  </a:lnTo>
                  <a:lnTo>
                    <a:pt x="11430" y="599289"/>
                  </a:lnTo>
                  <a:close/>
                </a:path>
              </a:pathLst>
            </a:custGeom>
            <a:solidFill>
              <a:srgbClr val="F6FEFF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-1270"/>
              <a:ext cx="12273696" cy="1873796"/>
            </a:xfrm>
            <a:custGeom>
              <a:avLst/>
              <a:gdLst/>
              <a:ahLst/>
              <a:cxnLst/>
              <a:rect l="l" t="t" r="r" b="b"/>
              <a:pathLst>
                <a:path w="12273696" h="1873796">
                  <a:moveTo>
                    <a:pt x="12239406" y="1848396"/>
                  </a:moveTo>
                  <a:cubicBezTo>
                    <a:pt x="12236866" y="1852206"/>
                    <a:pt x="12233056" y="1857286"/>
                    <a:pt x="12229246" y="1861096"/>
                  </a:cubicBezTo>
                  <a:cubicBezTo>
                    <a:pt x="12225436" y="1863636"/>
                    <a:pt x="12220356" y="1866176"/>
                    <a:pt x="12216546" y="1866176"/>
                  </a:cubicBezTo>
                  <a:cubicBezTo>
                    <a:pt x="11872279" y="1864906"/>
                    <a:pt x="11340271" y="1871256"/>
                    <a:pt x="10798411" y="1873796"/>
                  </a:cubicBezTo>
                  <a:cubicBezTo>
                    <a:pt x="10630927" y="1873796"/>
                    <a:pt x="10453591" y="1872526"/>
                    <a:pt x="10286107" y="1872526"/>
                  </a:cubicBezTo>
                  <a:cubicBezTo>
                    <a:pt x="9911732" y="1871256"/>
                    <a:pt x="9537356" y="1869986"/>
                    <a:pt x="9162980" y="1869986"/>
                  </a:cubicBezTo>
                  <a:lnTo>
                    <a:pt x="7941332" y="1869986"/>
                  </a:lnTo>
                  <a:cubicBezTo>
                    <a:pt x="7665476" y="1869986"/>
                    <a:pt x="7399472" y="1868716"/>
                    <a:pt x="7123616" y="1868716"/>
                  </a:cubicBezTo>
                  <a:cubicBezTo>
                    <a:pt x="6887168" y="1868716"/>
                    <a:pt x="6640868" y="1868716"/>
                    <a:pt x="6404420" y="1869986"/>
                  </a:cubicBezTo>
                  <a:lnTo>
                    <a:pt x="6256640" y="1869986"/>
                  </a:lnTo>
                  <a:cubicBezTo>
                    <a:pt x="5911821" y="1868716"/>
                    <a:pt x="2069542" y="1867446"/>
                    <a:pt x="1724722" y="1864906"/>
                  </a:cubicBezTo>
                  <a:cubicBezTo>
                    <a:pt x="1517830" y="1863636"/>
                    <a:pt x="1310938" y="1858556"/>
                    <a:pt x="1104046" y="1856016"/>
                  </a:cubicBezTo>
                  <a:cubicBezTo>
                    <a:pt x="729670" y="1850936"/>
                    <a:pt x="355294" y="1847126"/>
                    <a:pt x="41910" y="1842046"/>
                  </a:cubicBezTo>
                  <a:cubicBezTo>
                    <a:pt x="33020" y="1840776"/>
                    <a:pt x="24130" y="1838236"/>
                    <a:pt x="16510" y="1834426"/>
                  </a:cubicBezTo>
                  <a:cubicBezTo>
                    <a:pt x="5080" y="1829346"/>
                    <a:pt x="0" y="1817916"/>
                    <a:pt x="1270" y="1802105"/>
                  </a:cubicBezTo>
                  <a:cubicBezTo>
                    <a:pt x="2540" y="1720802"/>
                    <a:pt x="3810" y="1638097"/>
                    <a:pt x="3810" y="1556793"/>
                  </a:cubicBezTo>
                  <a:cubicBezTo>
                    <a:pt x="5080" y="1474087"/>
                    <a:pt x="17780" y="606382"/>
                    <a:pt x="17780" y="523676"/>
                  </a:cubicBezTo>
                  <a:cubicBezTo>
                    <a:pt x="19050" y="443774"/>
                    <a:pt x="20320" y="363872"/>
                    <a:pt x="19050" y="282569"/>
                  </a:cubicBezTo>
                  <a:cubicBezTo>
                    <a:pt x="17780" y="202667"/>
                    <a:pt x="16510" y="124167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148402" y="5080"/>
                    <a:pt x="365146" y="3810"/>
                  </a:cubicBezTo>
                  <a:cubicBezTo>
                    <a:pt x="670558" y="1270"/>
                    <a:pt x="985822" y="1270"/>
                    <a:pt x="1291234" y="1270"/>
                  </a:cubicBezTo>
                  <a:cubicBezTo>
                    <a:pt x="1675461" y="2540"/>
                    <a:pt x="5557148" y="5080"/>
                    <a:pt x="5941376" y="6350"/>
                  </a:cubicBezTo>
                  <a:cubicBezTo>
                    <a:pt x="6315752" y="7620"/>
                    <a:pt x="6690128" y="7620"/>
                    <a:pt x="7064504" y="7620"/>
                  </a:cubicBezTo>
                  <a:cubicBezTo>
                    <a:pt x="7271396" y="7620"/>
                    <a:pt x="7478288" y="7620"/>
                    <a:pt x="7685180" y="8890"/>
                  </a:cubicBezTo>
                  <a:cubicBezTo>
                    <a:pt x="8089112" y="11430"/>
                    <a:pt x="8502896" y="10160"/>
                    <a:pt x="8906828" y="2540"/>
                  </a:cubicBezTo>
                  <a:cubicBezTo>
                    <a:pt x="9074311" y="0"/>
                    <a:pt x="9241796" y="2540"/>
                    <a:pt x="9409279" y="2540"/>
                  </a:cubicBezTo>
                  <a:cubicBezTo>
                    <a:pt x="9783656" y="2540"/>
                    <a:pt x="10158031" y="1270"/>
                    <a:pt x="10532408" y="3810"/>
                  </a:cubicBezTo>
                  <a:cubicBezTo>
                    <a:pt x="11005303" y="6350"/>
                    <a:pt x="11468347" y="13970"/>
                    <a:pt x="11941242" y="17780"/>
                  </a:cubicBezTo>
                  <a:cubicBezTo>
                    <a:pt x="12148135" y="20320"/>
                    <a:pt x="12207656" y="19050"/>
                    <a:pt x="12234326" y="21590"/>
                  </a:cubicBezTo>
                  <a:cubicBezTo>
                    <a:pt x="12243216" y="22860"/>
                    <a:pt x="12252106" y="25400"/>
                    <a:pt x="12260996" y="27940"/>
                  </a:cubicBezTo>
                  <a:cubicBezTo>
                    <a:pt x="12268616" y="30480"/>
                    <a:pt x="12272426" y="36830"/>
                    <a:pt x="12272426" y="46990"/>
                  </a:cubicBezTo>
                  <a:cubicBezTo>
                    <a:pt x="12273696" y="86319"/>
                    <a:pt x="12269886" y="128372"/>
                    <a:pt x="12266076" y="170426"/>
                  </a:cubicBezTo>
                  <a:cubicBezTo>
                    <a:pt x="12262266" y="205470"/>
                    <a:pt x="12260996" y="241917"/>
                    <a:pt x="12259726" y="276962"/>
                  </a:cubicBezTo>
                  <a:cubicBezTo>
                    <a:pt x="12257186" y="335837"/>
                    <a:pt x="12255916" y="394712"/>
                    <a:pt x="12254646" y="453587"/>
                  </a:cubicBezTo>
                  <a:cubicBezTo>
                    <a:pt x="12253376" y="508256"/>
                    <a:pt x="12252106" y="562926"/>
                    <a:pt x="12252106" y="617596"/>
                  </a:cubicBezTo>
                  <a:cubicBezTo>
                    <a:pt x="12252106" y="708712"/>
                    <a:pt x="12240676" y="1583427"/>
                    <a:pt x="12239406" y="1674543"/>
                  </a:cubicBezTo>
                  <a:cubicBezTo>
                    <a:pt x="12241946" y="1733418"/>
                    <a:pt x="12240676" y="1792293"/>
                    <a:pt x="12239406" y="1848396"/>
                  </a:cubicBezTo>
                  <a:close/>
                  <a:moveTo>
                    <a:pt x="17780" y="1817916"/>
                  </a:moveTo>
                  <a:cubicBezTo>
                    <a:pt x="22860" y="1819186"/>
                    <a:pt x="29210" y="1821726"/>
                    <a:pt x="36830" y="1821726"/>
                  </a:cubicBezTo>
                  <a:cubicBezTo>
                    <a:pt x="345442" y="1826806"/>
                    <a:pt x="749374" y="1831886"/>
                    <a:pt x="1143454" y="1835696"/>
                  </a:cubicBezTo>
                  <a:cubicBezTo>
                    <a:pt x="1330642" y="1838236"/>
                    <a:pt x="1517830" y="1842046"/>
                    <a:pt x="1714870" y="1843316"/>
                  </a:cubicBezTo>
                  <a:cubicBezTo>
                    <a:pt x="1842946" y="1844586"/>
                    <a:pt x="5468481" y="1840776"/>
                    <a:pt x="5586705" y="1842046"/>
                  </a:cubicBezTo>
                  <a:cubicBezTo>
                    <a:pt x="5793596" y="1843316"/>
                    <a:pt x="6000488" y="1845856"/>
                    <a:pt x="6207380" y="1847126"/>
                  </a:cubicBezTo>
                  <a:cubicBezTo>
                    <a:pt x="6305900" y="1848396"/>
                    <a:pt x="6394568" y="1848396"/>
                    <a:pt x="6493089" y="1848396"/>
                  </a:cubicBezTo>
                  <a:cubicBezTo>
                    <a:pt x="6936429" y="1848396"/>
                    <a:pt x="7369915" y="1847126"/>
                    <a:pt x="7813256" y="1848396"/>
                  </a:cubicBezTo>
                  <a:cubicBezTo>
                    <a:pt x="7980740" y="1848396"/>
                    <a:pt x="8158075" y="1850936"/>
                    <a:pt x="8325560" y="1850936"/>
                  </a:cubicBezTo>
                  <a:cubicBezTo>
                    <a:pt x="8581712" y="1850936"/>
                    <a:pt x="8828012" y="1847126"/>
                    <a:pt x="9084163" y="1847126"/>
                  </a:cubicBezTo>
                  <a:cubicBezTo>
                    <a:pt x="9389575" y="1847126"/>
                    <a:pt x="9685135" y="1848396"/>
                    <a:pt x="9990548" y="1848396"/>
                  </a:cubicBezTo>
                  <a:cubicBezTo>
                    <a:pt x="10394479" y="1848396"/>
                    <a:pt x="10808263" y="1848396"/>
                    <a:pt x="11212195" y="1847126"/>
                  </a:cubicBezTo>
                  <a:cubicBezTo>
                    <a:pt x="11576719" y="1845856"/>
                    <a:pt x="11931390" y="1843316"/>
                    <a:pt x="12201306" y="1840776"/>
                  </a:cubicBezTo>
                  <a:cubicBezTo>
                    <a:pt x="12206386" y="1840776"/>
                    <a:pt x="12211466" y="1838236"/>
                    <a:pt x="12217816" y="1836966"/>
                  </a:cubicBezTo>
                  <a:cubicBezTo>
                    <a:pt x="12217816" y="1824266"/>
                    <a:pt x="12219086" y="1811566"/>
                    <a:pt x="12219086" y="1797900"/>
                  </a:cubicBezTo>
                  <a:lnTo>
                    <a:pt x="12219086" y="1754445"/>
                  </a:lnTo>
                  <a:cubicBezTo>
                    <a:pt x="12220356" y="1682954"/>
                    <a:pt x="12222896" y="1610061"/>
                    <a:pt x="12221626" y="1538570"/>
                  </a:cubicBezTo>
                  <a:cubicBezTo>
                    <a:pt x="12220356" y="1437641"/>
                    <a:pt x="12233056" y="554515"/>
                    <a:pt x="12236866" y="453587"/>
                  </a:cubicBezTo>
                  <a:cubicBezTo>
                    <a:pt x="12239406" y="394712"/>
                    <a:pt x="12241946" y="335837"/>
                    <a:pt x="12241946" y="276962"/>
                  </a:cubicBezTo>
                  <a:cubicBezTo>
                    <a:pt x="12241946" y="227899"/>
                    <a:pt x="12243216" y="180238"/>
                    <a:pt x="12250836" y="132577"/>
                  </a:cubicBezTo>
                  <a:cubicBezTo>
                    <a:pt x="12254646" y="104542"/>
                    <a:pt x="12257186" y="76506"/>
                    <a:pt x="12252106" y="49530"/>
                  </a:cubicBezTo>
                  <a:cubicBezTo>
                    <a:pt x="12244486" y="49530"/>
                    <a:pt x="12238136" y="48260"/>
                    <a:pt x="12230516" y="48260"/>
                  </a:cubicBezTo>
                  <a:cubicBezTo>
                    <a:pt x="12197496" y="45720"/>
                    <a:pt x="12010206" y="45720"/>
                    <a:pt x="11744203" y="40640"/>
                  </a:cubicBezTo>
                  <a:cubicBezTo>
                    <a:pt x="11251602" y="33020"/>
                    <a:pt x="10749151" y="27940"/>
                    <a:pt x="10256551" y="27940"/>
                  </a:cubicBezTo>
                  <a:cubicBezTo>
                    <a:pt x="9911731" y="27940"/>
                    <a:pt x="9557059" y="31750"/>
                    <a:pt x="9212239" y="24130"/>
                  </a:cubicBezTo>
                  <a:lnTo>
                    <a:pt x="9113720" y="24130"/>
                  </a:lnTo>
                  <a:cubicBezTo>
                    <a:pt x="8828012" y="27940"/>
                    <a:pt x="8522600" y="33020"/>
                    <a:pt x="8227040" y="34290"/>
                  </a:cubicBezTo>
                  <a:cubicBezTo>
                    <a:pt x="7901924" y="35560"/>
                    <a:pt x="7586660" y="31750"/>
                    <a:pt x="7261544" y="30480"/>
                  </a:cubicBezTo>
                  <a:cubicBezTo>
                    <a:pt x="6956132" y="29210"/>
                    <a:pt x="6650720" y="27940"/>
                    <a:pt x="6355160" y="27940"/>
                  </a:cubicBezTo>
                  <a:cubicBezTo>
                    <a:pt x="6246788" y="27940"/>
                    <a:pt x="6148268" y="29210"/>
                    <a:pt x="6039896" y="27940"/>
                  </a:cubicBezTo>
                  <a:cubicBezTo>
                    <a:pt x="5665520" y="26670"/>
                    <a:pt x="1793685" y="24130"/>
                    <a:pt x="1409457" y="24130"/>
                  </a:cubicBezTo>
                  <a:cubicBezTo>
                    <a:pt x="1074489" y="22860"/>
                    <a:pt x="739522" y="24130"/>
                    <a:pt x="404554" y="24130"/>
                  </a:cubicBezTo>
                  <a:cubicBezTo>
                    <a:pt x="227218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2113"/>
                    <a:pt x="31750" y="126970"/>
                    <a:pt x="34290" y="170426"/>
                  </a:cubicBezTo>
                  <a:cubicBezTo>
                    <a:pt x="36830" y="248926"/>
                    <a:pt x="38100" y="327426"/>
                    <a:pt x="38100" y="405926"/>
                  </a:cubicBezTo>
                  <a:cubicBezTo>
                    <a:pt x="38100" y="456390"/>
                    <a:pt x="36830" y="505453"/>
                    <a:pt x="35560" y="555917"/>
                  </a:cubicBezTo>
                  <a:cubicBezTo>
                    <a:pt x="34290" y="604980"/>
                    <a:pt x="22860" y="1436239"/>
                    <a:pt x="21590" y="1483900"/>
                  </a:cubicBezTo>
                  <a:lnTo>
                    <a:pt x="21590" y="1576418"/>
                  </a:lnTo>
                  <a:cubicBezTo>
                    <a:pt x="21590" y="1646507"/>
                    <a:pt x="20320" y="1717998"/>
                    <a:pt x="20320" y="1788087"/>
                  </a:cubicBezTo>
                  <a:cubicBezTo>
                    <a:pt x="20320" y="1797900"/>
                    <a:pt x="19050" y="1806311"/>
                    <a:pt x="17780" y="1817916"/>
                  </a:cubicBezTo>
                  <a:close/>
                </a:path>
              </a:pathLst>
            </a:custGeom>
            <a:solidFill>
              <a:srgbClr val="F6FEFF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13" name="Freeform 13"/>
          <p:cNvSpPr/>
          <p:nvPr/>
        </p:nvSpPr>
        <p:spPr>
          <a:xfrm>
            <a:off x="-1803829" y="-263771"/>
            <a:ext cx="5061496" cy="2790150"/>
          </a:xfrm>
          <a:custGeom>
            <a:avLst/>
            <a:gdLst/>
            <a:ahLst/>
            <a:cxnLst/>
            <a:rect l="l" t="t" r="r" b="b"/>
            <a:pathLst>
              <a:path w="5061496" h="2790150">
                <a:moveTo>
                  <a:pt x="0" y="0"/>
                </a:moveTo>
                <a:lnTo>
                  <a:pt x="5061496" y="0"/>
                </a:lnTo>
                <a:lnTo>
                  <a:pt x="5061496" y="2790150"/>
                </a:lnTo>
                <a:lnTo>
                  <a:pt x="0" y="27901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4" name="Freeform 14"/>
          <p:cNvSpPr/>
          <p:nvPr/>
        </p:nvSpPr>
        <p:spPr>
          <a:xfrm>
            <a:off x="255396" y="8627053"/>
            <a:ext cx="6734154" cy="1224392"/>
          </a:xfrm>
          <a:custGeom>
            <a:avLst/>
            <a:gdLst/>
            <a:ahLst/>
            <a:cxnLst/>
            <a:rect l="l" t="t" r="r" b="b"/>
            <a:pathLst>
              <a:path w="6734154" h="1224392">
                <a:moveTo>
                  <a:pt x="0" y="0"/>
                </a:moveTo>
                <a:lnTo>
                  <a:pt x="6734154" y="0"/>
                </a:lnTo>
                <a:lnTo>
                  <a:pt x="6734154" y="1224392"/>
                </a:lnTo>
                <a:lnTo>
                  <a:pt x="0" y="12243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5" name="Freeform 15"/>
          <p:cNvSpPr/>
          <p:nvPr/>
        </p:nvSpPr>
        <p:spPr>
          <a:xfrm>
            <a:off x="6037552" y="8627053"/>
            <a:ext cx="6734154" cy="1224392"/>
          </a:xfrm>
          <a:custGeom>
            <a:avLst/>
            <a:gdLst/>
            <a:ahLst/>
            <a:cxnLst/>
            <a:rect l="l" t="t" r="r" b="b"/>
            <a:pathLst>
              <a:path w="6734154" h="1224392">
                <a:moveTo>
                  <a:pt x="0" y="0"/>
                </a:moveTo>
                <a:lnTo>
                  <a:pt x="6734154" y="0"/>
                </a:lnTo>
                <a:lnTo>
                  <a:pt x="6734154" y="1224392"/>
                </a:lnTo>
                <a:lnTo>
                  <a:pt x="0" y="12243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6" name="Freeform 16"/>
          <p:cNvSpPr/>
          <p:nvPr/>
        </p:nvSpPr>
        <p:spPr>
          <a:xfrm>
            <a:off x="11381359" y="8644044"/>
            <a:ext cx="6734154" cy="1224392"/>
          </a:xfrm>
          <a:custGeom>
            <a:avLst/>
            <a:gdLst/>
            <a:ahLst/>
            <a:cxnLst/>
            <a:rect l="l" t="t" r="r" b="b"/>
            <a:pathLst>
              <a:path w="6734154" h="1224392">
                <a:moveTo>
                  <a:pt x="0" y="0"/>
                </a:moveTo>
                <a:lnTo>
                  <a:pt x="6734154" y="0"/>
                </a:lnTo>
                <a:lnTo>
                  <a:pt x="6734154" y="1224392"/>
                </a:lnTo>
                <a:lnTo>
                  <a:pt x="0" y="12243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7" name="Freeform 17"/>
          <p:cNvSpPr/>
          <p:nvPr/>
        </p:nvSpPr>
        <p:spPr>
          <a:xfrm>
            <a:off x="14512538" y="7409389"/>
            <a:ext cx="3286911" cy="977953"/>
          </a:xfrm>
          <a:custGeom>
            <a:avLst/>
            <a:gdLst/>
            <a:ahLst/>
            <a:cxnLst/>
            <a:rect l="l" t="t" r="r" b="b"/>
            <a:pathLst>
              <a:path w="3286911" h="977953">
                <a:moveTo>
                  <a:pt x="0" y="0"/>
                </a:moveTo>
                <a:lnTo>
                  <a:pt x="3286911" y="0"/>
                </a:lnTo>
                <a:lnTo>
                  <a:pt x="3286911" y="977953"/>
                </a:lnTo>
                <a:lnTo>
                  <a:pt x="0" y="9779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8" name="Freeform 18"/>
          <p:cNvSpPr/>
          <p:nvPr/>
        </p:nvSpPr>
        <p:spPr>
          <a:xfrm>
            <a:off x="15145525" y="7171605"/>
            <a:ext cx="2940299" cy="1455448"/>
          </a:xfrm>
          <a:custGeom>
            <a:avLst/>
            <a:gdLst/>
            <a:ahLst/>
            <a:cxnLst/>
            <a:rect l="l" t="t" r="r" b="b"/>
            <a:pathLst>
              <a:path w="2940299" h="1455448">
                <a:moveTo>
                  <a:pt x="0" y="0"/>
                </a:moveTo>
                <a:lnTo>
                  <a:pt x="2940299" y="0"/>
                </a:lnTo>
                <a:lnTo>
                  <a:pt x="2940299" y="1455448"/>
                </a:lnTo>
                <a:lnTo>
                  <a:pt x="0" y="14554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9" name="TextBox 19"/>
          <p:cNvSpPr txBox="1"/>
          <p:nvPr/>
        </p:nvSpPr>
        <p:spPr>
          <a:xfrm>
            <a:off x="510729" y="546071"/>
            <a:ext cx="17355420" cy="2528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09"/>
              </a:lnSpc>
            </a:pPr>
            <a:r>
              <a:rPr lang="en-US" sz="7325" spc="549">
                <a:solidFill>
                  <a:srgbClr val="45B0E5"/>
                </a:solidFill>
                <a:latin typeface="Luckiest Guy"/>
                <a:ea typeface="Luckiest Guy"/>
                <a:cs typeface="Luckiest Guy"/>
                <a:sym typeface="Luckiest Guy"/>
              </a:rPr>
              <a:t>¿CÓMO SE USA LA INFORMACIÓN</a:t>
            </a:r>
          </a:p>
          <a:p>
            <a:pPr marL="0" lvl="0" indent="0" algn="ctr">
              <a:lnSpc>
                <a:spcPts val="10109"/>
              </a:lnSpc>
              <a:spcBef>
                <a:spcPct val="0"/>
              </a:spcBef>
            </a:pPr>
            <a:r>
              <a:rPr lang="en-US" sz="7325" spc="549">
                <a:solidFill>
                  <a:srgbClr val="45B0E5"/>
                </a:solidFill>
                <a:latin typeface="Luckiest Guy"/>
                <a:ea typeface="Luckiest Guy"/>
                <a:cs typeface="Luckiest Guy"/>
                <a:sym typeface="Luckiest Guy"/>
              </a:rPr>
              <a:t> DE LOS CUESTIONARIOS?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67470" y="4048935"/>
            <a:ext cx="3206010" cy="3927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6"/>
              </a:lnSpc>
            </a:pPr>
            <a:r>
              <a:rPr lang="en-US" sz="2497" u="none" strike="noStrike" spc="124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La Agencia de Calidad de la Educación utiliza las respuestas para comprender el contexto socioeducativo de los estudiantes.</a:t>
            </a:r>
          </a:p>
          <a:p>
            <a:pPr marL="0" lvl="0" indent="0" algn="ctr">
              <a:lnSpc>
                <a:spcPts val="3496"/>
              </a:lnSpc>
            </a:pPr>
            <a:endParaRPr lang="en-US" sz="2497" u="none" strike="noStrike" spc="124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077095" y="4048935"/>
            <a:ext cx="3206010" cy="3927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6"/>
              </a:lnSpc>
            </a:pPr>
            <a:r>
              <a:rPr lang="en-US" sz="2497" spc="124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</a:t>
            </a:r>
            <a:r>
              <a:rPr lang="en-US" sz="2497" u="none" strike="noStrike" spc="124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sta clasificación considera factores como nivel educacional de los padres, ocupación, acceso a bienes y servicios, entre otros.</a:t>
            </a:r>
          </a:p>
          <a:p>
            <a:pPr marL="0" lvl="0" indent="0" algn="ctr">
              <a:lnSpc>
                <a:spcPts val="3496"/>
              </a:lnSpc>
            </a:pPr>
            <a:endParaRPr lang="en-US" sz="2497" u="none" strike="noStrike" spc="124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5274694" y="4026262"/>
            <a:ext cx="3501285" cy="3927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6"/>
              </a:lnSpc>
            </a:pPr>
            <a:r>
              <a:rPr lang="en-US" sz="2497" spc="124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El</a:t>
            </a:r>
            <a:r>
              <a:rPr lang="en-US" sz="2497" u="none" strike="noStrike" spc="124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Ministerio de Educación clasifica a los establecimientos en grupos socioeconómicos (GSE) según las respuestas de los apoderados.</a:t>
            </a:r>
          </a:p>
          <a:p>
            <a:pPr marL="0" lvl="0" indent="0" algn="ctr">
              <a:lnSpc>
                <a:spcPts val="3496"/>
              </a:lnSpc>
            </a:pPr>
            <a:endParaRPr lang="en-US" sz="2497" u="none" strike="noStrike" spc="124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4593439" y="4217817"/>
            <a:ext cx="3206010" cy="3191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6"/>
              </a:lnSpc>
            </a:pPr>
            <a:r>
              <a:rPr lang="en-US" sz="2597" u="none" strike="noStrike" spc="12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Los GSE permiten comparar resultados SIMCE entre escuelas con contextos similares.</a:t>
            </a:r>
          </a:p>
          <a:p>
            <a:pPr marL="0" lvl="0" indent="0" algn="ctr">
              <a:lnSpc>
                <a:spcPts val="3636"/>
              </a:lnSpc>
            </a:pPr>
            <a:endParaRPr lang="en-US" sz="2597" u="none" strike="noStrike" spc="129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-260362" y="9010179"/>
            <a:ext cx="18897600" cy="475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98"/>
              </a:lnSpc>
              <a:spcBef>
                <a:spcPct val="0"/>
              </a:spcBef>
            </a:pPr>
            <a:r>
              <a:rPr lang="en-US" sz="2800" spc="13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La </a:t>
            </a:r>
            <a:r>
              <a:rPr lang="en-US" sz="2800" spc="13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información</a:t>
            </a:r>
            <a:r>
              <a:rPr lang="en-US" sz="2800" spc="13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es </a:t>
            </a:r>
            <a:r>
              <a:rPr lang="en-US" sz="2800" spc="13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confidencial</a:t>
            </a:r>
            <a:r>
              <a:rPr lang="en-US" sz="2800" spc="13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y se </a:t>
            </a:r>
            <a:r>
              <a:rPr lang="en-US" sz="2800" spc="13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usa</a:t>
            </a:r>
            <a:r>
              <a:rPr lang="en-US" sz="2800" spc="13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800" spc="13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exclusivamente</a:t>
            </a:r>
            <a:r>
              <a:rPr lang="en-US" sz="2800" spc="13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para fines </a:t>
            </a:r>
            <a:r>
              <a:rPr lang="en-US" sz="2800" spc="13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estadísticos</a:t>
            </a:r>
            <a:r>
              <a:rPr lang="en-US" sz="2800" spc="13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y de </a:t>
            </a:r>
            <a:r>
              <a:rPr lang="en-US" sz="2800" spc="13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mejora</a:t>
            </a:r>
            <a:r>
              <a:rPr lang="en-US" sz="2800" spc="13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800" spc="13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educativa</a:t>
            </a:r>
            <a:r>
              <a:rPr lang="en-US" sz="2800" spc="13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579594" y="7645604"/>
            <a:ext cx="3206010" cy="448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6"/>
              </a:lnSpc>
            </a:pPr>
            <a:r>
              <a:rPr lang="en-US" sz="2597" spc="12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EJEMPLO: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B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47597" y="-1340077"/>
            <a:ext cx="20072073" cy="13472196"/>
          </a:xfrm>
          <a:custGeom>
            <a:avLst/>
            <a:gdLst/>
            <a:ahLst/>
            <a:cxnLst/>
            <a:rect l="l" t="t" r="r" b="b"/>
            <a:pathLst>
              <a:path w="20072073" h="13472196">
                <a:moveTo>
                  <a:pt x="0" y="0"/>
                </a:moveTo>
                <a:lnTo>
                  <a:pt x="20072073" y="0"/>
                </a:lnTo>
                <a:lnTo>
                  <a:pt x="20072073" y="13472197"/>
                </a:lnTo>
                <a:lnTo>
                  <a:pt x="0" y="134721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3014" b="-98177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3" name="Group 3"/>
          <p:cNvGrpSpPr/>
          <p:nvPr/>
        </p:nvGrpSpPr>
        <p:grpSpPr>
          <a:xfrm>
            <a:off x="414067" y="296931"/>
            <a:ext cx="17459866" cy="1635693"/>
            <a:chOff x="0" y="0"/>
            <a:chExt cx="4598483" cy="430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98483" cy="430800"/>
            </a:xfrm>
            <a:custGeom>
              <a:avLst/>
              <a:gdLst/>
              <a:ahLst/>
              <a:cxnLst/>
              <a:rect l="l" t="t" r="r" b="b"/>
              <a:pathLst>
                <a:path w="4598483" h="430800">
                  <a:moveTo>
                    <a:pt x="0" y="0"/>
                  </a:moveTo>
                  <a:lnTo>
                    <a:pt x="4598483" y="0"/>
                  </a:lnTo>
                  <a:lnTo>
                    <a:pt x="4598483" y="430800"/>
                  </a:lnTo>
                  <a:lnTo>
                    <a:pt x="0" y="430800"/>
                  </a:lnTo>
                  <a:close/>
                </a:path>
              </a:pathLst>
            </a:custGeom>
            <a:solidFill>
              <a:srgbClr val="F6FEFF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98483" cy="478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79071" y="1932624"/>
            <a:ext cx="14033658" cy="8211503"/>
          </a:xfrm>
          <a:custGeom>
            <a:avLst/>
            <a:gdLst/>
            <a:ahLst/>
            <a:cxnLst/>
            <a:rect l="l" t="t" r="r" b="b"/>
            <a:pathLst>
              <a:path w="14033658" h="8211503">
                <a:moveTo>
                  <a:pt x="0" y="0"/>
                </a:moveTo>
                <a:lnTo>
                  <a:pt x="14033658" y="0"/>
                </a:lnTo>
                <a:lnTo>
                  <a:pt x="14033658" y="8211503"/>
                </a:lnTo>
                <a:lnTo>
                  <a:pt x="0" y="8211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629" t="-27507" r="-18707" b="-17051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Freeform 7"/>
          <p:cNvSpPr/>
          <p:nvPr/>
        </p:nvSpPr>
        <p:spPr>
          <a:xfrm>
            <a:off x="14355276" y="3204577"/>
            <a:ext cx="6389154" cy="6053723"/>
          </a:xfrm>
          <a:custGeom>
            <a:avLst/>
            <a:gdLst/>
            <a:ahLst/>
            <a:cxnLst/>
            <a:rect l="l" t="t" r="r" b="b"/>
            <a:pathLst>
              <a:path w="6389154" h="6053723">
                <a:moveTo>
                  <a:pt x="0" y="0"/>
                </a:moveTo>
                <a:lnTo>
                  <a:pt x="6389154" y="0"/>
                </a:lnTo>
                <a:lnTo>
                  <a:pt x="6389154" y="6053723"/>
                </a:lnTo>
                <a:lnTo>
                  <a:pt x="0" y="6053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8" name="TextBox 8"/>
          <p:cNvSpPr txBox="1"/>
          <p:nvPr/>
        </p:nvSpPr>
        <p:spPr>
          <a:xfrm>
            <a:off x="679071" y="399825"/>
            <a:ext cx="17018737" cy="1532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455"/>
              </a:lnSpc>
            </a:pPr>
            <a:r>
              <a:rPr lang="en-US" sz="9025" spc="676">
                <a:solidFill>
                  <a:srgbClr val="45B0E5"/>
                </a:solidFill>
                <a:latin typeface="Luckiest Guy"/>
                <a:ea typeface="Luckiest Guy"/>
                <a:cs typeface="Luckiest Guy"/>
                <a:sym typeface="Luckiest Guy"/>
              </a:rPr>
              <a:t>EJEMPLO CLASIFICACIÓN GSE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B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2037" y="-744238"/>
            <a:ext cx="20072073" cy="13472196"/>
          </a:xfrm>
          <a:custGeom>
            <a:avLst/>
            <a:gdLst/>
            <a:ahLst/>
            <a:cxnLst/>
            <a:rect l="l" t="t" r="r" b="b"/>
            <a:pathLst>
              <a:path w="20072073" h="13472196">
                <a:moveTo>
                  <a:pt x="0" y="0"/>
                </a:moveTo>
                <a:lnTo>
                  <a:pt x="20072073" y="0"/>
                </a:lnTo>
                <a:lnTo>
                  <a:pt x="20072073" y="13472197"/>
                </a:lnTo>
                <a:lnTo>
                  <a:pt x="0" y="134721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3014" b="-98177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3" name="Group 3"/>
          <p:cNvGrpSpPr/>
          <p:nvPr/>
        </p:nvGrpSpPr>
        <p:grpSpPr>
          <a:xfrm>
            <a:off x="-1933361" y="356182"/>
            <a:ext cx="22033797" cy="9698119"/>
            <a:chOff x="0" y="0"/>
            <a:chExt cx="7195378" cy="3167027"/>
          </a:xfrm>
        </p:grpSpPr>
        <p:sp>
          <p:nvSpPr>
            <p:cNvPr id="4" name="Freeform 4"/>
            <p:cNvSpPr/>
            <p:nvPr/>
          </p:nvSpPr>
          <p:spPr>
            <a:xfrm>
              <a:off x="16510" y="11430"/>
              <a:ext cx="7164898" cy="3142897"/>
            </a:xfrm>
            <a:custGeom>
              <a:avLst/>
              <a:gdLst/>
              <a:ahLst/>
              <a:cxnLst/>
              <a:rect l="l" t="t" r="r" b="b"/>
              <a:pathLst>
                <a:path w="7164898" h="3142897">
                  <a:moveTo>
                    <a:pt x="1270" y="0"/>
                  </a:moveTo>
                  <a:lnTo>
                    <a:pt x="7164898" y="15240"/>
                  </a:lnTo>
                  <a:lnTo>
                    <a:pt x="7133148" y="3142897"/>
                  </a:lnTo>
                  <a:lnTo>
                    <a:pt x="2594460" y="3142897"/>
                  </a:lnTo>
                  <a:lnTo>
                    <a:pt x="0" y="3116227"/>
                  </a:lnTo>
                  <a:lnTo>
                    <a:pt x="11430" y="1001264"/>
                  </a:lnTo>
                  <a:close/>
                </a:path>
              </a:pathLst>
            </a:custGeom>
            <a:solidFill>
              <a:srgbClr val="F6FEFF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-1270"/>
              <a:ext cx="7194108" cy="3168297"/>
            </a:xfrm>
            <a:custGeom>
              <a:avLst/>
              <a:gdLst/>
              <a:ahLst/>
              <a:cxnLst/>
              <a:rect l="l" t="t" r="r" b="b"/>
              <a:pathLst>
                <a:path w="7194108" h="3168297">
                  <a:moveTo>
                    <a:pt x="7159819" y="3142897"/>
                  </a:moveTo>
                  <a:cubicBezTo>
                    <a:pt x="7157279" y="3146707"/>
                    <a:pt x="7153469" y="3151787"/>
                    <a:pt x="7149658" y="3155597"/>
                  </a:cubicBezTo>
                  <a:cubicBezTo>
                    <a:pt x="7145848" y="3158137"/>
                    <a:pt x="7140769" y="3160677"/>
                    <a:pt x="7136958" y="3160677"/>
                  </a:cubicBezTo>
                  <a:cubicBezTo>
                    <a:pt x="6924544" y="3159407"/>
                    <a:pt x="6615204" y="3165757"/>
                    <a:pt x="6300135" y="3168297"/>
                  </a:cubicBezTo>
                  <a:cubicBezTo>
                    <a:pt x="6202750" y="3168297"/>
                    <a:pt x="6099637" y="3167027"/>
                    <a:pt x="6002252" y="3167027"/>
                  </a:cubicBezTo>
                  <a:cubicBezTo>
                    <a:pt x="5784569" y="3165757"/>
                    <a:pt x="5566885" y="3164487"/>
                    <a:pt x="5349201" y="3164487"/>
                  </a:cubicBezTo>
                  <a:lnTo>
                    <a:pt x="4638865" y="3164487"/>
                  </a:lnTo>
                  <a:cubicBezTo>
                    <a:pt x="4478466" y="3164487"/>
                    <a:pt x="4323797" y="3163217"/>
                    <a:pt x="4163398" y="3163217"/>
                  </a:cubicBezTo>
                  <a:cubicBezTo>
                    <a:pt x="4025914" y="3163217"/>
                    <a:pt x="3882701" y="3163217"/>
                    <a:pt x="3745216" y="3164487"/>
                  </a:cubicBezTo>
                  <a:lnTo>
                    <a:pt x="3659289" y="3164487"/>
                  </a:lnTo>
                  <a:cubicBezTo>
                    <a:pt x="3458790" y="3163217"/>
                    <a:pt x="1224669" y="3161947"/>
                    <a:pt x="1024171" y="3159407"/>
                  </a:cubicBezTo>
                  <a:cubicBezTo>
                    <a:pt x="903872" y="3158137"/>
                    <a:pt x="783573" y="3153057"/>
                    <a:pt x="663274" y="3150517"/>
                  </a:cubicBezTo>
                  <a:cubicBezTo>
                    <a:pt x="445591" y="3145437"/>
                    <a:pt x="227907" y="3141627"/>
                    <a:pt x="41910" y="3136547"/>
                  </a:cubicBezTo>
                  <a:cubicBezTo>
                    <a:pt x="33020" y="3135277"/>
                    <a:pt x="24130" y="3132737"/>
                    <a:pt x="16510" y="3128927"/>
                  </a:cubicBezTo>
                  <a:cubicBezTo>
                    <a:pt x="5080" y="3123847"/>
                    <a:pt x="0" y="3112417"/>
                    <a:pt x="1270" y="3092078"/>
                  </a:cubicBezTo>
                  <a:cubicBezTo>
                    <a:pt x="2540" y="2950110"/>
                    <a:pt x="3810" y="2805695"/>
                    <a:pt x="3810" y="2663727"/>
                  </a:cubicBezTo>
                  <a:cubicBezTo>
                    <a:pt x="5080" y="2519312"/>
                    <a:pt x="17780" y="1004173"/>
                    <a:pt x="17780" y="859758"/>
                  </a:cubicBezTo>
                  <a:cubicBezTo>
                    <a:pt x="19050" y="720238"/>
                    <a:pt x="20320" y="580718"/>
                    <a:pt x="19050" y="438750"/>
                  </a:cubicBezTo>
                  <a:cubicBezTo>
                    <a:pt x="17780" y="299230"/>
                    <a:pt x="16510" y="162158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107608" y="5080"/>
                    <a:pt x="233636" y="3810"/>
                  </a:cubicBezTo>
                  <a:cubicBezTo>
                    <a:pt x="411220" y="1270"/>
                    <a:pt x="594532" y="1270"/>
                    <a:pt x="772116" y="1270"/>
                  </a:cubicBezTo>
                  <a:cubicBezTo>
                    <a:pt x="995528" y="2540"/>
                    <a:pt x="3252564" y="5080"/>
                    <a:pt x="3475976" y="6350"/>
                  </a:cubicBezTo>
                  <a:cubicBezTo>
                    <a:pt x="3693660" y="7620"/>
                    <a:pt x="3911343" y="7620"/>
                    <a:pt x="4129027" y="7620"/>
                  </a:cubicBezTo>
                  <a:cubicBezTo>
                    <a:pt x="4249326" y="7620"/>
                    <a:pt x="4369625" y="7620"/>
                    <a:pt x="4489924" y="8890"/>
                  </a:cubicBezTo>
                  <a:cubicBezTo>
                    <a:pt x="4724793" y="11430"/>
                    <a:pt x="4965391" y="10160"/>
                    <a:pt x="5200260" y="2540"/>
                  </a:cubicBezTo>
                  <a:cubicBezTo>
                    <a:pt x="5297644" y="0"/>
                    <a:pt x="5395030" y="2540"/>
                    <a:pt x="5492414" y="2540"/>
                  </a:cubicBezTo>
                  <a:cubicBezTo>
                    <a:pt x="5710098" y="2540"/>
                    <a:pt x="5927781" y="1270"/>
                    <a:pt x="6145465" y="3810"/>
                  </a:cubicBezTo>
                  <a:cubicBezTo>
                    <a:pt x="6420434" y="6350"/>
                    <a:pt x="6689674" y="13970"/>
                    <a:pt x="6964642" y="17780"/>
                  </a:cubicBezTo>
                  <a:cubicBezTo>
                    <a:pt x="7084942" y="20320"/>
                    <a:pt x="7128069" y="19050"/>
                    <a:pt x="7154738" y="21590"/>
                  </a:cubicBezTo>
                  <a:cubicBezTo>
                    <a:pt x="7163629" y="22860"/>
                    <a:pt x="7172519" y="25400"/>
                    <a:pt x="7181408" y="27940"/>
                  </a:cubicBezTo>
                  <a:cubicBezTo>
                    <a:pt x="7189029" y="30480"/>
                    <a:pt x="7192838" y="36830"/>
                    <a:pt x="7192838" y="46990"/>
                  </a:cubicBezTo>
                  <a:cubicBezTo>
                    <a:pt x="7194108" y="96069"/>
                    <a:pt x="7190298" y="169501"/>
                    <a:pt x="7186488" y="242932"/>
                  </a:cubicBezTo>
                  <a:cubicBezTo>
                    <a:pt x="7182679" y="304125"/>
                    <a:pt x="7181408" y="367766"/>
                    <a:pt x="7180138" y="428959"/>
                  </a:cubicBezTo>
                  <a:cubicBezTo>
                    <a:pt x="7177598" y="531763"/>
                    <a:pt x="7176329" y="634568"/>
                    <a:pt x="7175058" y="737372"/>
                  </a:cubicBezTo>
                  <a:cubicBezTo>
                    <a:pt x="7173788" y="832833"/>
                    <a:pt x="7172519" y="928294"/>
                    <a:pt x="7172519" y="1023755"/>
                  </a:cubicBezTo>
                  <a:cubicBezTo>
                    <a:pt x="7172519" y="1182857"/>
                    <a:pt x="7161088" y="2710234"/>
                    <a:pt x="7159819" y="2869335"/>
                  </a:cubicBezTo>
                  <a:cubicBezTo>
                    <a:pt x="7162358" y="2972139"/>
                    <a:pt x="7161088" y="3074944"/>
                    <a:pt x="7159819" y="3142897"/>
                  </a:cubicBezTo>
                  <a:close/>
                  <a:moveTo>
                    <a:pt x="17780" y="3112417"/>
                  </a:moveTo>
                  <a:cubicBezTo>
                    <a:pt x="22860" y="3113687"/>
                    <a:pt x="29210" y="3116227"/>
                    <a:pt x="36830" y="3116227"/>
                  </a:cubicBezTo>
                  <a:cubicBezTo>
                    <a:pt x="222179" y="3121307"/>
                    <a:pt x="457048" y="3126387"/>
                    <a:pt x="686188" y="3130197"/>
                  </a:cubicBezTo>
                  <a:cubicBezTo>
                    <a:pt x="795030" y="3132737"/>
                    <a:pt x="903872" y="3136547"/>
                    <a:pt x="1018442" y="3137817"/>
                  </a:cubicBezTo>
                  <a:cubicBezTo>
                    <a:pt x="1092913" y="3139087"/>
                    <a:pt x="3201007" y="3135277"/>
                    <a:pt x="3269750" y="3136547"/>
                  </a:cubicBezTo>
                  <a:cubicBezTo>
                    <a:pt x="3390049" y="3137817"/>
                    <a:pt x="3510347" y="3140357"/>
                    <a:pt x="3630646" y="3141627"/>
                  </a:cubicBezTo>
                  <a:cubicBezTo>
                    <a:pt x="3687931" y="3142897"/>
                    <a:pt x="3739488" y="3142897"/>
                    <a:pt x="3796773" y="3142897"/>
                  </a:cubicBezTo>
                  <a:cubicBezTo>
                    <a:pt x="4054556" y="3142897"/>
                    <a:pt x="4306611" y="3141627"/>
                    <a:pt x="4564394" y="3142897"/>
                  </a:cubicBezTo>
                  <a:cubicBezTo>
                    <a:pt x="4661779" y="3142897"/>
                    <a:pt x="4764892" y="3145437"/>
                    <a:pt x="4862277" y="3145437"/>
                  </a:cubicBezTo>
                  <a:cubicBezTo>
                    <a:pt x="5011219" y="3145437"/>
                    <a:pt x="5154432" y="3141627"/>
                    <a:pt x="5303373" y="3141627"/>
                  </a:cubicBezTo>
                  <a:cubicBezTo>
                    <a:pt x="5480957" y="3141627"/>
                    <a:pt x="5652812" y="3142897"/>
                    <a:pt x="5830397" y="3142897"/>
                  </a:cubicBezTo>
                  <a:cubicBezTo>
                    <a:pt x="6065266" y="3142897"/>
                    <a:pt x="6305863" y="3142897"/>
                    <a:pt x="6540733" y="3141627"/>
                  </a:cubicBezTo>
                  <a:cubicBezTo>
                    <a:pt x="6752688" y="3140357"/>
                    <a:pt x="6958914" y="3137817"/>
                    <a:pt x="7121719" y="3135277"/>
                  </a:cubicBezTo>
                  <a:cubicBezTo>
                    <a:pt x="7126798" y="3135277"/>
                    <a:pt x="7131879" y="3132737"/>
                    <a:pt x="7138229" y="3131467"/>
                  </a:cubicBezTo>
                  <a:cubicBezTo>
                    <a:pt x="7138229" y="3118767"/>
                    <a:pt x="7139498" y="3106067"/>
                    <a:pt x="7139498" y="3084735"/>
                  </a:cubicBezTo>
                  <a:lnTo>
                    <a:pt x="7139498" y="3008855"/>
                  </a:lnTo>
                  <a:cubicBezTo>
                    <a:pt x="7140769" y="2884022"/>
                    <a:pt x="7143308" y="2756740"/>
                    <a:pt x="7142038" y="2631907"/>
                  </a:cubicBezTo>
                  <a:cubicBezTo>
                    <a:pt x="7140769" y="2455671"/>
                    <a:pt x="7153469" y="913608"/>
                    <a:pt x="7157279" y="737372"/>
                  </a:cubicBezTo>
                  <a:cubicBezTo>
                    <a:pt x="7159819" y="634567"/>
                    <a:pt x="7162358" y="531763"/>
                    <a:pt x="7162358" y="428959"/>
                  </a:cubicBezTo>
                  <a:cubicBezTo>
                    <a:pt x="7162358" y="343289"/>
                    <a:pt x="7163629" y="260066"/>
                    <a:pt x="7171248" y="176844"/>
                  </a:cubicBezTo>
                  <a:cubicBezTo>
                    <a:pt x="7175058" y="127889"/>
                    <a:pt x="7177598" y="78935"/>
                    <a:pt x="7172519" y="49530"/>
                  </a:cubicBezTo>
                  <a:cubicBezTo>
                    <a:pt x="7164898" y="49530"/>
                    <a:pt x="7158548" y="48260"/>
                    <a:pt x="7150929" y="48260"/>
                  </a:cubicBezTo>
                  <a:cubicBezTo>
                    <a:pt x="7117908" y="45720"/>
                    <a:pt x="7004742" y="45720"/>
                    <a:pt x="6850073" y="40640"/>
                  </a:cubicBezTo>
                  <a:cubicBezTo>
                    <a:pt x="6563647" y="33020"/>
                    <a:pt x="6271492" y="27940"/>
                    <a:pt x="5985066" y="27940"/>
                  </a:cubicBezTo>
                  <a:cubicBezTo>
                    <a:pt x="5784568" y="27940"/>
                    <a:pt x="5578342" y="31750"/>
                    <a:pt x="5377844" y="24130"/>
                  </a:cubicBezTo>
                  <a:lnTo>
                    <a:pt x="5320559" y="24130"/>
                  </a:lnTo>
                  <a:cubicBezTo>
                    <a:pt x="5154432" y="27940"/>
                    <a:pt x="4976847" y="33020"/>
                    <a:pt x="4804992" y="34290"/>
                  </a:cubicBezTo>
                  <a:cubicBezTo>
                    <a:pt x="4615951" y="35560"/>
                    <a:pt x="4432638" y="31750"/>
                    <a:pt x="4243597" y="30480"/>
                  </a:cubicBezTo>
                  <a:cubicBezTo>
                    <a:pt x="4066013" y="29210"/>
                    <a:pt x="3888429" y="27940"/>
                    <a:pt x="3716574" y="27940"/>
                  </a:cubicBezTo>
                  <a:cubicBezTo>
                    <a:pt x="3653560" y="27940"/>
                    <a:pt x="3596275" y="29210"/>
                    <a:pt x="3533261" y="27940"/>
                  </a:cubicBezTo>
                  <a:cubicBezTo>
                    <a:pt x="3315577" y="26670"/>
                    <a:pt x="1064271" y="24130"/>
                    <a:pt x="840858" y="24130"/>
                  </a:cubicBezTo>
                  <a:cubicBezTo>
                    <a:pt x="646089" y="22860"/>
                    <a:pt x="451319" y="24130"/>
                    <a:pt x="256550" y="24130"/>
                  </a:cubicBezTo>
                  <a:cubicBezTo>
                    <a:pt x="153436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8726"/>
                    <a:pt x="31750" y="167053"/>
                    <a:pt x="34290" y="242932"/>
                  </a:cubicBezTo>
                  <a:cubicBezTo>
                    <a:pt x="36830" y="380005"/>
                    <a:pt x="38100" y="517077"/>
                    <a:pt x="38100" y="654149"/>
                  </a:cubicBezTo>
                  <a:cubicBezTo>
                    <a:pt x="38100" y="742267"/>
                    <a:pt x="36830" y="827937"/>
                    <a:pt x="35560" y="916055"/>
                  </a:cubicBezTo>
                  <a:cubicBezTo>
                    <a:pt x="34290" y="1001725"/>
                    <a:pt x="22860" y="2453223"/>
                    <a:pt x="21590" y="2536445"/>
                  </a:cubicBezTo>
                  <a:lnTo>
                    <a:pt x="21590" y="2697995"/>
                  </a:lnTo>
                  <a:cubicBezTo>
                    <a:pt x="21590" y="2820381"/>
                    <a:pt x="20320" y="2945214"/>
                    <a:pt x="20320" y="3067600"/>
                  </a:cubicBezTo>
                  <a:cubicBezTo>
                    <a:pt x="20320" y="3084735"/>
                    <a:pt x="19050" y="3099421"/>
                    <a:pt x="17780" y="3112417"/>
                  </a:cubicBezTo>
                  <a:close/>
                </a:path>
              </a:pathLst>
            </a:custGeom>
            <a:solidFill>
              <a:srgbClr val="F6FEFF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6" name="Freeform 6"/>
          <p:cNvSpPr/>
          <p:nvPr/>
        </p:nvSpPr>
        <p:spPr>
          <a:xfrm rot="-2565921">
            <a:off x="17326419" y="477199"/>
            <a:ext cx="1443007" cy="2775014"/>
          </a:xfrm>
          <a:custGeom>
            <a:avLst/>
            <a:gdLst/>
            <a:ahLst/>
            <a:cxnLst/>
            <a:rect l="l" t="t" r="r" b="b"/>
            <a:pathLst>
              <a:path w="1443007" h="2775014">
                <a:moveTo>
                  <a:pt x="0" y="0"/>
                </a:moveTo>
                <a:lnTo>
                  <a:pt x="1443007" y="0"/>
                </a:lnTo>
                <a:lnTo>
                  <a:pt x="1443007" y="2775014"/>
                </a:lnTo>
                <a:lnTo>
                  <a:pt x="0" y="27750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Freeform 7"/>
          <p:cNvSpPr/>
          <p:nvPr/>
        </p:nvSpPr>
        <p:spPr>
          <a:xfrm>
            <a:off x="16701988" y="7063013"/>
            <a:ext cx="2314509" cy="2991288"/>
          </a:xfrm>
          <a:custGeom>
            <a:avLst/>
            <a:gdLst/>
            <a:ahLst/>
            <a:cxnLst/>
            <a:rect l="l" t="t" r="r" b="b"/>
            <a:pathLst>
              <a:path w="2314509" h="2991288">
                <a:moveTo>
                  <a:pt x="0" y="0"/>
                </a:moveTo>
                <a:lnTo>
                  <a:pt x="2314509" y="0"/>
                </a:lnTo>
                <a:lnTo>
                  <a:pt x="2314509" y="2991287"/>
                </a:lnTo>
                <a:lnTo>
                  <a:pt x="0" y="29912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8" name="Freeform 8"/>
          <p:cNvSpPr/>
          <p:nvPr/>
        </p:nvSpPr>
        <p:spPr>
          <a:xfrm>
            <a:off x="371389" y="2030022"/>
            <a:ext cx="7610750" cy="7775990"/>
          </a:xfrm>
          <a:custGeom>
            <a:avLst/>
            <a:gdLst/>
            <a:ahLst/>
            <a:cxnLst/>
            <a:rect l="l" t="t" r="r" b="b"/>
            <a:pathLst>
              <a:path w="7610750" h="7775990">
                <a:moveTo>
                  <a:pt x="0" y="0"/>
                </a:moveTo>
                <a:lnTo>
                  <a:pt x="7610750" y="0"/>
                </a:lnTo>
                <a:lnTo>
                  <a:pt x="7610750" y="7775989"/>
                </a:lnTo>
                <a:lnTo>
                  <a:pt x="0" y="77759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9" name="TextBox 9"/>
          <p:cNvSpPr txBox="1"/>
          <p:nvPr/>
        </p:nvSpPr>
        <p:spPr>
          <a:xfrm>
            <a:off x="612131" y="4976252"/>
            <a:ext cx="7129266" cy="410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spc="130" dirty="0">
                <a:solidFill>
                  <a:srgbClr val="FF914D"/>
                </a:solidFill>
                <a:latin typeface="Sniglet"/>
                <a:ea typeface="Sniglet"/>
                <a:cs typeface="Sniglet"/>
                <a:sym typeface="Sniglet"/>
              </a:rPr>
              <a:t>4° BÁSICO: </a:t>
            </a:r>
            <a:r>
              <a:rPr lang="en-US" sz="2600" spc="130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SE COMPLETA EL 5 DE NOVIEMBRE Y SE ENTREGA EL 6 DE NOVIEMBRE</a:t>
            </a:r>
          </a:p>
          <a:p>
            <a:pPr algn="ctr">
              <a:lnSpc>
                <a:spcPts val="3640"/>
              </a:lnSpc>
            </a:pPr>
            <a:endParaRPr lang="en-US" sz="2600" spc="130" dirty="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algn="ctr">
              <a:lnSpc>
                <a:spcPts val="3640"/>
              </a:lnSpc>
            </a:pPr>
            <a:r>
              <a:rPr lang="en-US" sz="2600" spc="130" dirty="0">
                <a:solidFill>
                  <a:srgbClr val="FF914D"/>
                </a:solidFill>
                <a:latin typeface="Sniglet"/>
                <a:ea typeface="Sniglet"/>
                <a:cs typeface="Sniglet"/>
                <a:sym typeface="Sniglet"/>
              </a:rPr>
              <a:t>8° BÁSICO: </a:t>
            </a:r>
            <a:r>
              <a:rPr lang="en-US" sz="2600" spc="130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SE COMPLETA EL 22 DE OCTUBRE Y SE ENTREGA EL 23 DE OCTUBRE</a:t>
            </a:r>
          </a:p>
          <a:p>
            <a:pPr algn="ctr">
              <a:lnSpc>
                <a:spcPts val="3640"/>
              </a:lnSpc>
            </a:pPr>
            <a:endParaRPr lang="en-US" sz="2600" spc="130" dirty="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>
              <a:lnSpc>
                <a:spcPts val="3640"/>
              </a:lnSpc>
            </a:pPr>
            <a:r>
              <a:rPr lang="en-US" sz="2600" spc="130" dirty="0">
                <a:solidFill>
                  <a:srgbClr val="FF914D"/>
                </a:solidFill>
                <a:latin typeface="Sniglet"/>
                <a:ea typeface="Sniglet"/>
                <a:cs typeface="Sniglet"/>
                <a:sym typeface="Sniglet"/>
              </a:rPr>
              <a:t>II MEDIO: </a:t>
            </a:r>
            <a:r>
              <a:rPr lang="en-US" sz="2600" spc="130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SE COMPLETA EL 11 DE NOVIEMBRE Y SE ENTREGA EL 12 DE NOVIEMBRE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8091" y="588947"/>
            <a:ext cx="16448032" cy="1275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385"/>
              </a:lnSpc>
              <a:spcBef>
                <a:spcPct val="0"/>
              </a:spcBef>
            </a:pPr>
            <a:r>
              <a:rPr lang="en-US" sz="7525" spc="564">
                <a:solidFill>
                  <a:srgbClr val="45B0E5"/>
                </a:solidFill>
                <a:latin typeface="Luckiest Guy"/>
                <a:ea typeface="Luckiest Guy"/>
                <a:cs typeface="Luckiest Guy"/>
                <a:sym typeface="Luckiest Guy"/>
              </a:rPr>
              <a:t>¿CUÁNDO Y CÓMO SE RESPONDE?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49818" y="2363327"/>
            <a:ext cx="6653890" cy="1101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17"/>
              </a:lnSpc>
              <a:spcBef>
                <a:spcPct val="0"/>
              </a:spcBef>
            </a:pPr>
            <a:r>
              <a:rPr lang="en-US" sz="6389" dirty="0">
                <a:solidFill>
                  <a:srgbClr val="FF914D"/>
                </a:solidFill>
                <a:latin typeface="Luckiest Guy"/>
                <a:ea typeface="Luckiest Guy"/>
                <a:cs typeface="Luckiest Guy"/>
                <a:sym typeface="Luckiest Guy"/>
              </a:rPr>
              <a:t>¿CUÁNDO?</a:t>
            </a:r>
          </a:p>
        </p:txBody>
      </p:sp>
      <p:sp>
        <p:nvSpPr>
          <p:cNvPr id="12" name="Freeform 12"/>
          <p:cNvSpPr/>
          <p:nvPr/>
        </p:nvSpPr>
        <p:spPr>
          <a:xfrm>
            <a:off x="8747828" y="2103865"/>
            <a:ext cx="7610750" cy="7775990"/>
          </a:xfrm>
          <a:custGeom>
            <a:avLst/>
            <a:gdLst/>
            <a:ahLst/>
            <a:cxnLst/>
            <a:rect l="l" t="t" r="r" b="b"/>
            <a:pathLst>
              <a:path w="7610750" h="7775990">
                <a:moveTo>
                  <a:pt x="0" y="0"/>
                </a:moveTo>
                <a:lnTo>
                  <a:pt x="7610750" y="0"/>
                </a:lnTo>
                <a:lnTo>
                  <a:pt x="7610750" y="7775990"/>
                </a:lnTo>
                <a:lnTo>
                  <a:pt x="0" y="77759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3" name="TextBox 13"/>
          <p:cNvSpPr txBox="1"/>
          <p:nvPr/>
        </p:nvSpPr>
        <p:spPr>
          <a:xfrm>
            <a:off x="9105956" y="2371480"/>
            <a:ext cx="6653890" cy="1101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17"/>
              </a:lnSpc>
              <a:spcBef>
                <a:spcPct val="0"/>
              </a:spcBef>
            </a:pPr>
            <a:r>
              <a:rPr lang="en-US" sz="6389" dirty="0">
                <a:solidFill>
                  <a:srgbClr val="FF914D"/>
                </a:solidFill>
                <a:latin typeface="Luckiest Guy"/>
                <a:ea typeface="Luckiest Guy"/>
                <a:cs typeface="Luckiest Guy"/>
                <a:sym typeface="Luckiest Guy"/>
              </a:rPr>
              <a:t>¿CÓMO?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073470" y="3415585"/>
            <a:ext cx="6956066" cy="626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 spc="14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Cada </a:t>
            </a:r>
            <a:r>
              <a:rPr lang="en-US" sz="2999" spc="14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Estudiante</a:t>
            </a:r>
            <a:r>
              <a:rPr lang="en-US" sz="2999" spc="14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999" spc="14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evaluado</a:t>
            </a:r>
            <a:r>
              <a:rPr lang="en-US" sz="2999" spc="14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999" spc="14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tendrá</a:t>
            </a:r>
            <a:r>
              <a:rPr lang="en-US" sz="2999" spc="14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un </a:t>
            </a:r>
            <a:r>
              <a:rPr lang="en-US" sz="2999" spc="14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sobre</a:t>
            </a:r>
            <a:r>
              <a:rPr lang="en-US" sz="2999" spc="14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999" spc="14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sellado</a:t>
            </a:r>
            <a:r>
              <a:rPr lang="en-US" sz="2999" spc="14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con </a:t>
            </a:r>
            <a:r>
              <a:rPr lang="en-US" sz="2999" spc="14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el</a:t>
            </a:r>
            <a:r>
              <a:rPr lang="en-US" sz="2999" spc="14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999" spc="14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Cuestionario</a:t>
            </a:r>
            <a:r>
              <a:rPr lang="en-US" sz="2999" spc="14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al </a:t>
            </a:r>
            <a:r>
              <a:rPr lang="en-US" sz="2999" spc="14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Apoderado</a:t>
            </a:r>
            <a:r>
              <a:rPr lang="en-US" sz="2999" spc="14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.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 spc="14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El </a:t>
            </a:r>
            <a:r>
              <a:rPr lang="en-US" sz="2999" spc="14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cuestionario</a:t>
            </a:r>
            <a:r>
              <a:rPr lang="en-US" sz="2999" spc="14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999" spc="14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debe</a:t>
            </a:r>
            <a:r>
              <a:rPr lang="en-US" sz="2999" spc="14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ser </a:t>
            </a:r>
            <a:r>
              <a:rPr lang="en-US" sz="2999" spc="14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completado</a:t>
            </a:r>
            <a:r>
              <a:rPr lang="en-US" sz="2999" spc="14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999" spc="14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en</a:t>
            </a:r>
            <a:r>
              <a:rPr lang="en-US" sz="2999" spc="14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999" spc="14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el</a:t>
            </a:r>
            <a:r>
              <a:rPr lang="en-US" sz="2999" spc="14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999" spc="14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hogar</a:t>
            </a:r>
            <a:r>
              <a:rPr lang="en-US" sz="2999" spc="14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999" spc="14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por</a:t>
            </a:r>
            <a:r>
              <a:rPr lang="en-US" sz="2999" spc="14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999" spc="14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el</a:t>
            </a:r>
            <a:r>
              <a:rPr lang="en-US" sz="2999" spc="14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999" spc="14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Apoderado</a:t>
            </a:r>
            <a:r>
              <a:rPr lang="en-US" sz="2999" spc="14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del </a:t>
            </a:r>
            <a:r>
              <a:rPr lang="en-US" sz="2999" spc="14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estudiante</a:t>
            </a:r>
            <a:r>
              <a:rPr lang="en-US" sz="2999" spc="14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.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 spc="14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Responder </a:t>
            </a:r>
            <a:r>
              <a:rPr lang="en-US" sz="2999" spc="14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cada</a:t>
            </a:r>
            <a:r>
              <a:rPr lang="en-US" sz="2999" spc="14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999" spc="14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pregunta</a:t>
            </a:r>
            <a:r>
              <a:rPr lang="en-US" sz="2999" spc="14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, de </a:t>
            </a:r>
            <a:r>
              <a:rPr lang="en-US" sz="2999" spc="14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acuerdo</a:t>
            </a:r>
            <a:r>
              <a:rPr lang="en-US" sz="2999" spc="14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a la </a:t>
            </a:r>
            <a:r>
              <a:rPr lang="en-US" sz="2999" spc="14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escala</a:t>
            </a:r>
            <a:r>
              <a:rPr lang="en-US" sz="2999" spc="14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de </a:t>
            </a:r>
            <a:r>
              <a:rPr lang="en-US" sz="2999" spc="14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apreciación</a:t>
            </a:r>
            <a:r>
              <a:rPr lang="en-US" sz="2999" spc="14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999" spc="14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indicada</a:t>
            </a:r>
            <a:r>
              <a:rPr lang="en-US" sz="2999" spc="14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.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 spc="14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Devolver </a:t>
            </a:r>
            <a:r>
              <a:rPr lang="en-US" sz="2999" spc="14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el</a:t>
            </a:r>
            <a:r>
              <a:rPr lang="en-US" sz="2999" spc="14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999" spc="14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cuestionario</a:t>
            </a:r>
            <a:r>
              <a:rPr lang="en-US" sz="2999" spc="14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al día </a:t>
            </a:r>
            <a:r>
              <a:rPr lang="en-US" sz="2999" spc="14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siguiente</a:t>
            </a:r>
            <a:r>
              <a:rPr lang="en-US" sz="2999" spc="14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a </a:t>
            </a:r>
            <a:r>
              <a:rPr lang="en-US" sz="2999" spc="14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través</a:t>
            </a:r>
            <a:r>
              <a:rPr lang="en-US" sz="2999" spc="14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del </a:t>
            </a:r>
            <a:r>
              <a:rPr lang="en-US" sz="2999" spc="14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estudiante</a:t>
            </a:r>
            <a:r>
              <a:rPr lang="en-US" sz="2999" spc="14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.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 spc="14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Entregar</a:t>
            </a:r>
            <a:r>
              <a:rPr lang="en-US" sz="2999" spc="14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al </a:t>
            </a:r>
            <a:r>
              <a:rPr lang="en-US" sz="2999" spc="14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evaluador</a:t>
            </a:r>
            <a:r>
              <a:rPr lang="en-US" sz="2999" spc="14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SIMCE.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5420" y="3655062"/>
            <a:ext cx="7022687" cy="905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40"/>
              </a:lnSpc>
            </a:pPr>
            <a:r>
              <a:rPr lang="en-US" sz="2600" spc="130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Se </a:t>
            </a:r>
            <a:r>
              <a:rPr lang="en-US" sz="2600" spc="130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aplica</a:t>
            </a:r>
            <a:r>
              <a:rPr lang="en-US" sz="2600" spc="130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600" spc="130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en</a:t>
            </a:r>
            <a:r>
              <a:rPr lang="en-US" sz="2600" spc="130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600" spc="130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paralelo</a:t>
            </a:r>
            <a:r>
              <a:rPr lang="en-US" sz="2600" spc="130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a la </a:t>
            </a:r>
            <a:r>
              <a:rPr lang="en-US" sz="2600" spc="130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evaluación</a:t>
            </a:r>
            <a:r>
              <a:rPr lang="en-US" sz="2600" spc="130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SIMCE de </a:t>
            </a:r>
            <a:r>
              <a:rPr lang="en-US" sz="2600" spc="130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los</a:t>
            </a:r>
            <a:r>
              <a:rPr lang="en-US" sz="2600" spc="130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600" spc="130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estudiantes</a:t>
            </a:r>
            <a:r>
              <a:rPr lang="en-US" sz="2600" spc="130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474</Words>
  <Application>Microsoft Macintosh PowerPoint</Application>
  <PresentationFormat>Personalizado</PresentationFormat>
  <Paragraphs>62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Luckiest Guy</vt:lpstr>
      <vt:lpstr>Arial</vt:lpstr>
      <vt:lpstr>Sniglet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proyecto útiles escolares creativo divertido aguamarina</dc:title>
  <cp:lastModifiedBy>CATALINA REYES VASQUEZ</cp:lastModifiedBy>
  <cp:revision>2</cp:revision>
  <dcterms:created xsi:type="dcterms:W3CDTF">2006-08-16T00:00:00Z</dcterms:created>
  <dcterms:modified xsi:type="dcterms:W3CDTF">2025-09-29T17:03:15Z</dcterms:modified>
  <dc:identifier>DAG0X7vGABM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f4e9a4a-eb20-4aad-9a64-8872817c1a6f_Enabled">
    <vt:lpwstr>true</vt:lpwstr>
  </property>
  <property fmtid="{D5CDD505-2E9C-101B-9397-08002B2CF9AE}" pid="3" name="MSIP_Label_9f4e9a4a-eb20-4aad-9a64-8872817c1a6f_SetDate">
    <vt:lpwstr>2025-09-29T17:03:10Z</vt:lpwstr>
  </property>
  <property fmtid="{D5CDD505-2E9C-101B-9397-08002B2CF9AE}" pid="4" name="MSIP_Label_9f4e9a4a-eb20-4aad-9a64-8872817c1a6f_Method">
    <vt:lpwstr>Standard</vt:lpwstr>
  </property>
  <property fmtid="{D5CDD505-2E9C-101B-9397-08002B2CF9AE}" pid="5" name="MSIP_Label_9f4e9a4a-eb20-4aad-9a64-8872817c1a6f_Name">
    <vt:lpwstr>defa4170-0d19-0005-0004-bc88714345d2</vt:lpwstr>
  </property>
  <property fmtid="{D5CDD505-2E9C-101B-9397-08002B2CF9AE}" pid="6" name="MSIP_Label_9f4e9a4a-eb20-4aad-9a64-8872817c1a6f_SiteId">
    <vt:lpwstr>7a599002-001c-432c-846e-1ddca9f6b299</vt:lpwstr>
  </property>
  <property fmtid="{D5CDD505-2E9C-101B-9397-08002B2CF9AE}" pid="7" name="MSIP_Label_9f4e9a4a-eb20-4aad-9a64-8872817c1a6f_ActionId">
    <vt:lpwstr>3afaf89d-16fe-4c2a-b31d-decca83e528e</vt:lpwstr>
  </property>
  <property fmtid="{D5CDD505-2E9C-101B-9397-08002B2CF9AE}" pid="8" name="MSIP_Label_9f4e9a4a-eb20-4aad-9a64-8872817c1a6f_ContentBits">
    <vt:lpwstr>0</vt:lpwstr>
  </property>
</Properties>
</file>